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4"/>
  </p:sldMasterIdLst>
  <p:notesMasterIdLst>
    <p:notesMasterId r:id="rId29"/>
  </p:notesMasterIdLst>
  <p:sldIdLst>
    <p:sldId id="257" r:id="rId5"/>
    <p:sldId id="256" r:id="rId6"/>
    <p:sldId id="265" r:id="rId7"/>
    <p:sldId id="270" r:id="rId8"/>
    <p:sldId id="258" r:id="rId9"/>
    <p:sldId id="311" r:id="rId10"/>
    <p:sldId id="279" r:id="rId11"/>
    <p:sldId id="277" r:id="rId12"/>
    <p:sldId id="273" r:id="rId13"/>
    <p:sldId id="259" r:id="rId14"/>
    <p:sldId id="278" r:id="rId15"/>
    <p:sldId id="313" r:id="rId16"/>
    <p:sldId id="316" r:id="rId17"/>
    <p:sldId id="314" r:id="rId18"/>
    <p:sldId id="317" r:id="rId19"/>
    <p:sldId id="315" r:id="rId20"/>
    <p:sldId id="318" r:id="rId21"/>
    <p:sldId id="319" r:id="rId22"/>
    <p:sldId id="280" r:id="rId23"/>
    <p:sldId id="298" r:id="rId24"/>
    <p:sldId id="302" r:id="rId25"/>
    <p:sldId id="320" r:id="rId26"/>
    <p:sldId id="312" r:id="rId27"/>
    <p:sldId id="274" r:id="rId28"/>
  </p:sldIdLst>
  <p:sldSz cx="12192000" cy="6858000"/>
  <p:notesSz cx="6858000" cy="9144000"/>
  <p:embeddedFontLst>
    <p:embeddedFont>
      <p:font typeface="Abadi MT Condensed Light" panose="020B0604020202020204" charset="0"/>
      <p:regular r:id="rId30"/>
    </p:embeddedFont>
    <p:embeddedFont>
      <p:font typeface="Abril Fatface" panose="02000503000000020003" pitchFamily="2" charset="0"/>
      <p:regular r:id="rId31"/>
    </p:embeddedFont>
    <p:embeddedFont>
      <p:font typeface="Calibri" panose="020F0502020204030204" pitchFamily="34" charset="0"/>
      <p:regular r:id="rId32"/>
      <p:bold r:id="rId33"/>
      <p:italic r:id="rId34"/>
      <p:boldItalic r:id="rId35"/>
    </p:embeddedFont>
    <p:embeddedFont>
      <p:font typeface="Lancelot" panose="020B0604020202020204" charset="0"/>
      <p:regular r:id="rId36"/>
    </p:embeddedFont>
    <p:embeddedFont>
      <p:font typeface="Poiret One" panose="00000500000000000000" pitchFamily="2"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DAAD6-75EE-4D26-A428-1C030003F254}" v="3" dt="2023-10-22T21:50:48.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48"/>
    <p:restoredTop sz="95794"/>
  </p:normalViewPr>
  <p:slideViewPr>
    <p:cSldViewPr snapToGrid="0">
      <p:cViewPr varScale="1">
        <p:scale>
          <a:sx n="59" d="100"/>
          <a:sy n="59" d="100"/>
        </p:scale>
        <p:origin x="760"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3T20:58:20.618"/>
    </inkml:context>
    <inkml:brush xml:id="br0">
      <inkml:brushProperty name="width" value="0.035" units="cm"/>
      <inkml:brushProperty name="height" value="0.035" units="cm"/>
      <inkml:brushProperty name="color" value="#333333"/>
    </inkml:brush>
  </inkml:definitions>
  <inkml:trace contextRef="#ctx0" brushRef="#br0">3741 20 24575,'-13'0'0,"-43"0"0,-35 0 0,32 0 0,-5 0 0,-14 0 0,-5 0 0,-3 0 0,-4 0-530,19 1 1,-2 0-1,-2 1 530,-5 0 0,-1 2 0,1 1 0,1 1 0,0 1 0,2 1-39,4 1 0,1 1 1,2 1 38,6 0 0,2 0 0,0 0 0,-25 7 0,1-1 0,4 0 0,1 1-43,4-1 0,1 1 43,2 1 0,1 1 0,0 0 0,-1 1 0,0 1 0,-1 0 0,-3 2 0,1 1 0,0 1 0,1 0 0,6 0 0,2 0 0,5 0 0,4 0 0,7-2 0,3 0 583,6-1 1,3 0-584,4 0 0,4 0 531,-21 22-531,11 1 93,3 4-93,3 4 0,2-1 0,5-1 0,10-7 0,6-6 0,9-3 0,3-2 0,9 2 0,19 4 0,20 4 0,-16-21 0,2 0 0,4-1 0,1 0 0,1-1 0,2-1 0,3 0 0,3-2 0,6 1 0,2-1 0,4 0 0,1-1 0,5 1 0,0-2 0,3 0 0,0 0 0,2-1 0,2-1 0,7-1 0,1-1 0,7 1 0,1-2 0,-27-3 0,0-1 0,1 0 0,0 0 0,1-1 0,0 0 0,2 0 0,1 0 0,1-1-257,2 0 1,1-1 0,0-1 256,4 0 0,2-1 0,0 0 0,4-1 0,0 0 0,1-1 0,0 1 0,1-2 0,-2 1 0,0 0 0,-2 0 0,1 0 0,0 0 0,0 0 0,-1 0 0,-4 0 0,-2 0 0,-1 0 0,-5 0 0,-1 1 0,0-2-20,26 0 1,-2-2 19,-7-2 0,0 0 0,1-4 0,0 0 0,2-3 0,1-1 0,0-1 0,0 1 0,-1-2 0,-1 1 0,-1 0 0,0 0 0,-2 0 0,-1 0 0,-4 0 0,-1 0 0,-3 1 0,-1-1 0,-4 1 0,-2-1 0,-2 1 0,-1 0 0,-2 0 0,-1 0 0,-4 1 0,-2 0 0,-4 1 0,-1-1 384,-3 0 0,-2-1-384,34-11 40,-4-3-40,-8-1 0,-9 0 0,-6 0 0,-6 0 0,-4-1 0,-1-1 0,0-1 0,3-3 0,3-5 0,3-2 0,-1-3 0,-5 1 0,-3 1 0,-6 0 0,-5 0 0,-3 3 0,-8 6 0,-5 6 0,-7 1 0,-5 0 0,-2-4 0,-9-1 0,-8 1 0,-14-2 0,-10 3 0,-7-3 0,-7-1 0,-3 0 0,-2-2 0,-2 1 0,2 2 0,3 3 0,4 3 0,1 4 0,0 1 0,-6 2 0,-15 0 0,-11 0 0,36 9 0,-1 1 0,-5 0 0,0 0 0,1 1 0,-1-1 0,1 1 0,0-1 0,3 1 0,-1 1 0,0 1 0,-1 0 0,-3 1 0,-3 1 0,-4 0 0,-1 2 0,-7 0 0,-1 0 0,-4 1 0,0 0 0,-3 1 0,1 0 0,-1 0 0,2 0 0,1 0 0,2 0 0,2 0 0,1 0 0,4 0 0,1 0 0,3 0 0,0 0 0,2 0 0,0 0 0,3 1 0,0 0 0,3 1 0,0 0 0,2 1 0,0 1 0,4 0 0,-1 0 0,3 0 0,1-1 0,-41 3 0,13-2 0,19-1 0,18 1 0,17-1 0,12-1 0,6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3T21:00:07.655"/>
    </inkml:context>
    <inkml:brush xml:id="br0">
      <inkml:brushProperty name="width" value="0.035" units="cm"/>
      <inkml:brushProperty name="height" value="0.035" units="cm"/>
      <inkml:brushProperty name="color" value="#333333"/>
    </inkml:brush>
  </inkml:definitions>
  <inkml:trace contextRef="#ctx0" brushRef="#br0">4144 20 24575,'-14'0'0,"-48"0"0,-38 0 0,34 0 0,-4 0 0,-18 0 0,-3 0 0,-4 0 0,-5 0-530,22 1 1,-4 0-1,-1 1 530,-5 0 0,-2 2 0,1 1 0,1 1 0,2 1 0,0 1-39,5 1 0,1 1 1,2 1 38,8 0 0,0 0 0,2 0 0,-28 7 0,1-1 0,4 0 0,1 1-43,5-1 0,0 1 43,4 1 0,-1 1 0,1 0 0,0 1 0,-1 1 0,-2 0 0,-1 2 0,-1 1 0,1 1 0,1 0 0,6 0 0,2 0 0,7 0 0,4 0 0,7-2 0,4 0 583,6-1 1,3 0-584,6 0 0,3 0 531,-22 22-531,11 1 93,3 4-93,5 4 0,1-1 0,6-1 0,11-7 0,7-6 0,9-3 0,4-2 0,10 2 0,20 4 0,23 4 0,-17-21 0,2 0 0,4-1 0,1 0 0,1-1 0,3-1 0,3 0 0,3-2 0,6 1 0,3-1 0,4 0 0,2-1 0,5 1 0,0-2 0,3 0 0,1 0 0,1-1 0,3-1 0,7-1 0,3-1 0,5 1 0,3-2 0,-31-3 0,1-1 0,1 0 0,0 0 0,0-1 0,1 0 0,3 0 0,-1 0 0,2-1-257,3 0 1,0-1 0,1-1 256,5 0 0,0-1 0,1 0 0,5-1 0,0 0 0,1-1 0,0 1 0,-1-2 0,1 1 0,-2 0 0,-1 0 0,0 0 0,1 0 0,0 0 0,-2 0 0,-5 0 0,-1 0 0,-1 0 0,-6 0 0,-1 1 0,0-2-20,29 0 1,-3-2 19,-6-2 0,-2 0 0,2-4 0,1 0 0,1-3 0,1-1 0,0-1 0,1 1 0,-3-2 0,0 1 0,0 0 0,-1 0 0,-3 0 0,0 0 0,-5 0 0,-1 0 0,-3 1 0,-2-1 0,-4 1 0,-1-1 0,-3 1 0,-2 0 0,-1 0 0,-2 0 0,-4 1 0,-2 0 0,-5 1 0,0-1 384,-5 0 0,-1-1-384,37-11 40,-4-3-40,-9-1 0,-10 0 0,-6 0 0,-8 0 0,-3-1 0,-2-1 0,-1-1 0,5-3 0,3-5 0,3-2 0,-1-3 0,-5 1 0,-4 1 0,-6 0 0,-6 0 0,-4 3 0,-7 6 0,-8 6 0,-6 1 0,-5 0 0,-5-4 0,-7-1 0,-10 1 0,-16-2 0,-10 3 0,-9-3 0,-7-1 0,-4 0 0,-1-2 0,-3 1 0,2 2 0,4 3 0,4 3 0,1 4 0,1 1 0,-8 2 0,-16 0 0,-12 0 0,39 9 0,-1 1 0,-4 0 0,-1 0 0,0 1 0,1-1 0,0 1 0,0-1 0,3 1 0,0 1 0,-1 1 0,-1 0 0,-4 1 0,-1 1 0,-6 0 0,-2 2 0,-7 0 0,-1 0 0,-3 1 0,-2 0 0,-2 1 0,-1 0 0,1 0 0,1 0 0,3 0 0,0 0 0,3 0 0,1 0 0,5 0 0,1 0 0,3 0 0,0 0 0,2 0 0,1 0 0,2 1 0,2 0 0,1 1 0,1 0 0,2 1 0,1 1 0,2 0 0,2 0 0,1 0 0,2-1 0,-46 3 0,16-2 0,20-1 0,19 1 0,20-1 0,13-1 0,6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3T21:00:23.889"/>
    </inkml:context>
    <inkml:brush xml:id="br0">
      <inkml:brushProperty name="width" value="0.035" units="cm"/>
      <inkml:brushProperty name="height" value="0.035" units="cm"/>
      <inkml:brushProperty name="color" value="#333333"/>
    </inkml:brush>
  </inkml:definitions>
  <inkml:trace contextRef="#ctx0" brushRef="#br0">3357 11 24575,'-11'0'0,"-40"0"0,-30 0 0,28 0 0,-4 0 0,-14 0 0,-3 0 0,-3 0 0,-3 0-530,16 1 1,-2-1-1,-1 1 530,-5 1 0,-1 0 0,1 0 0,1 2 0,1 0 0,1 0-39,3 1 0,1 1 1,2 0 38,6 0 0,1 0 0,1 1 0,-24 2 0,3 1 0,2 0 0,1 0-43,4 0 0,1 0 43,1 0 0,2 1 0,-1 1 0,0-1 0,-1 2 0,0-1 0,-3 1 0,1 1 0,0 1 0,1 0 0,5-1 0,2 1 0,5-1 0,3 1 0,6-2 0,3 1 583,5-1 1,3 0-584,4-1 0,3 1 531,-18 13-531,9-1 93,3 4-93,3 1 0,1-1 0,5 0 0,9-3 0,6-4 0,7-2 0,3-1 0,8 1 0,17 2 0,18 3 0,-14-12 0,2 0 0,3-1 0,1 1 0,2-2 0,0 1 0,4-2 0,2 1 0,5-1 0,3 0 0,3 0 0,1 0 0,4 0 0,0-1 0,3 0 0,0 0 0,2-1 0,2 0 0,5 0 0,3-2 0,4 1 0,2 0 0,-24-3 0,0 0 0,0 0 0,1 0 0,1-1 0,-1 1 0,3-1 0,0 0 0,1 0-257,2 0 1,0-1 0,2 0 256,2-1 0,2 1 0,0-1 0,4-1 0,0 1 0,1-1 0,0 0 0,0 0 0,-1 0 0,-1 0 0,0 0 0,0 0 0,0 0 0,0 0 0,-1 0 0,-5 0 0,0 0 0,-1 0 0,-5 0 0,0 0 0,-1 0-20,23-1 1,-1 0 19,-6-2 0,0 0 0,0-2 0,1 0 0,1-2 0,1 0 0,1-1 0,-1 1 0,-1-1 0,-1 0 0,0 0 0,0 0 0,-3 0 0,0 0 0,-4 1 0,0-1 0,-4 0 0,-1 0 0,-3 1 0,-1-1 0,-2 1 0,-2 0 0,-1 0 0,-1-1 0,-4 2 0,-1-1 0,-4 0 0,-1 1 384,-2-1 0,-3 0-384,31-7 40,-4-1-40,-6-1 0,-9 1 0,-5-1 0,-6 0 0,-2 0 0,-3-1 0,1 0 0,3-2 0,2-3 0,3-1 0,0-1 0,-6-1 0,-2 2 0,-5-1 0,-4 1 0,-4 1 0,-7 4 0,-5 2 0,-5 2 0,-4-1 0,-4-1 0,-6-2 0,-9 1 0,-11-1 0,-10 2 0,-6-2 0,-5 0 0,-5-1 0,0-1 0,-3 1 0,2 2 0,4 0 0,2 3 0,2 1 0,0 2 0,-6 0 0,-14 0 0,-9 0 0,32 6 0,-1 0 0,-4 0 0,0 0 0,0 0 0,1 1 0,-1-1 0,1 0 0,2 1 0,0 0 0,-1 0 0,0 1 0,-4 0 0,-1 1 0,-5 0 0,-1 0 0,-5 1 0,-2 0 0,-2 1 0,-2-1 0,-1 1 0,-1 0 0,1 0 0,0 0 0,3 0 0,0 0 0,3 0 0,0 0 0,4 0 0,1 0 0,2 0 0,1 0 0,1 0 0,1 0 0,2 1 0,0-1 0,2 1 0,1 1 0,2-1 0,0 1 0,2 0 0,1 1 0,2-1 0,0 0 0,-36 1 0,12-1 0,17 0 0,16 0 0,15 0 0,11-1 0,5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912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342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238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453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746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61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40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526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646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29a7fa288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29a7fa288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311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6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1305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8534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762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1"/>
        <p:cNvGrpSpPr/>
        <p:nvPr/>
      </p:nvGrpSpPr>
      <p:grpSpPr>
        <a:xfrm>
          <a:off x="0" y="0"/>
          <a:ext cx="0" cy="0"/>
          <a:chOff x="0" y="0"/>
          <a:chExt cx="0" cy="0"/>
        </a:xfrm>
      </p:grpSpPr>
      <p:grpSp>
        <p:nvGrpSpPr>
          <p:cNvPr id="12" name="Google Shape;12;p2"/>
          <p:cNvGrpSpPr/>
          <p:nvPr/>
        </p:nvGrpSpPr>
        <p:grpSpPr>
          <a:xfrm>
            <a:off x="286743" y="241601"/>
            <a:ext cx="11618514" cy="6374798"/>
            <a:chOff x="286743" y="241601"/>
            <a:chExt cx="11618514" cy="6374798"/>
          </a:xfrm>
        </p:grpSpPr>
        <p:sp>
          <p:nvSpPr>
            <p:cNvPr id="13" name="Google Shape;13;p2"/>
            <p:cNvSpPr/>
            <p:nvPr/>
          </p:nvSpPr>
          <p:spPr>
            <a:xfrm>
              <a:off x="286744" y="241601"/>
              <a:ext cx="11618513" cy="6374798"/>
            </a:xfrm>
            <a:custGeom>
              <a:avLst/>
              <a:gdLst/>
              <a:ahLst/>
              <a:cxnLst/>
              <a:rect l="l" t="t" r="r" b="b"/>
              <a:pathLst>
                <a:path w="11618513" h="6374798" extrusionOk="0">
                  <a:moveTo>
                    <a:pt x="710175" y="0"/>
                  </a:moveTo>
                  <a:lnTo>
                    <a:pt x="10908950" y="0"/>
                  </a:lnTo>
                  <a:lnTo>
                    <a:pt x="10908079" y="8644"/>
                  </a:lnTo>
                  <a:cubicBezTo>
                    <a:pt x="10908079" y="399969"/>
                    <a:pt x="11225310" y="717200"/>
                    <a:pt x="11616635" y="717200"/>
                  </a:cubicBezTo>
                  <a:lnTo>
                    <a:pt x="11618513" y="717011"/>
                  </a:lnTo>
                  <a:lnTo>
                    <a:pt x="11618513" y="5658791"/>
                  </a:lnTo>
                  <a:lnTo>
                    <a:pt x="11613023" y="5658237"/>
                  </a:lnTo>
                  <a:cubicBezTo>
                    <a:pt x="11221698" y="5658237"/>
                    <a:pt x="10904467" y="5975468"/>
                    <a:pt x="10904467" y="6366793"/>
                  </a:cubicBezTo>
                  <a:lnTo>
                    <a:pt x="10905274" y="6374798"/>
                  </a:lnTo>
                  <a:lnTo>
                    <a:pt x="704885" y="6374798"/>
                  </a:lnTo>
                  <a:lnTo>
                    <a:pt x="706674" y="6357052"/>
                  </a:lnTo>
                  <a:cubicBezTo>
                    <a:pt x="706674" y="6014643"/>
                    <a:pt x="463794" y="5728962"/>
                    <a:pt x="140917" y="5662892"/>
                  </a:cubicBezTo>
                  <a:lnTo>
                    <a:pt x="0" y="5648686"/>
                  </a:lnTo>
                  <a:lnTo>
                    <a:pt x="0" y="707285"/>
                  </a:lnTo>
                  <a:lnTo>
                    <a:pt x="1729" y="707459"/>
                  </a:lnTo>
                  <a:cubicBezTo>
                    <a:pt x="344139" y="707459"/>
                    <a:pt x="629820" y="464579"/>
                    <a:pt x="695890" y="141702"/>
                  </a:cubicBezTo>
                  <a:close/>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4" name="Google Shape;14;p2"/>
            <p:cNvSpPr/>
            <p:nvPr/>
          </p:nvSpPr>
          <p:spPr>
            <a:xfrm rot="5400000">
              <a:off x="286743"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5" name="Google Shape;15;p2"/>
            <p:cNvSpPr/>
            <p:nvPr/>
          </p:nvSpPr>
          <p:spPr>
            <a:xfrm rot="-5400000" flipH="1">
              <a:off x="11318756"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16" name="Google Shape;16;p2"/>
            <p:cNvGrpSpPr/>
            <p:nvPr/>
          </p:nvGrpSpPr>
          <p:grpSpPr>
            <a:xfrm rot="10800000" flipH="1">
              <a:off x="286743" y="6029899"/>
              <a:ext cx="11618513" cy="586500"/>
              <a:chOff x="439143" y="394001"/>
              <a:chExt cx="11618513" cy="586500"/>
            </a:xfrm>
          </p:grpSpPr>
          <p:sp>
            <p:nvSpPr>
              <p:cNvPr id="17" name="Google Shape;17;p2"/>
              <p:cNvSpPr/>
              <p:nvPr/>
            </p:nvSpPr>
            <p:spPr>
              <a:xfrm rot="5400000">
                <a:off x="439143"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8" name="Google Shape;18;p2"/>
              <p:cNvSpPr/>
              <p:nvPr/>
            </p:nvSpPr>
            <p:spPr>
              <a:xfrm rot="-5400000" flipH="1">
                <a:off x="11471156"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grpSp>
      <p:sp>
        <p:nvSpPr>
          <p:cNvPr id="19" name="Google Shape;19;p2"/>
          <p:cNvSpPr txBox="1">
            <a:spLocks noGrp="1"/>
          </p:cNvSpPr>
          <p:nvPr>
            <p:ph type="subTitle" idx="1"/>
          </p:nvPr>
        </p:nvSpPr>
        <p:spPr>
          <a:xfrm>
            <a:off x="733350" y="5212900"/>
            <a:ext cx="10725300" cy="5865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2000"/>
              <a:buNone/>
              <a:defRPr/>
            </a:lvl1pPr>
            <a:lvl2pPr lvl="1">
              <a:spcBef>
                <a:spcPts val="0"/>
              </a:spcBef>
              <a:spcAft>
                <a:spcPts val="0"/>
              </a:spcAft>
              <a:buSzPts val="2000"/>
              <a:buNone/>
              <a:defRPr/>
            </a:lvl2pPr>
            <a:lvl3pPr lvl="2">
              <a:spcBef>
                <a:spcPts val="2100"/>
              </a:spcBef>
              <a:spcAft>
                <a:spcPts val="0"/>
              </a:spcAft>
              <a:buSzPts val="2000"/>
              <a:buNone/>
              <a:defRPr/>
            </a:lvl3pPr>
            <a:lvl4pPr lvl="3">
              <a:spcBef>
                <a:spcPts val="2100"/>
              </a:spcBef>
              <a:spcAft>
                <a:spcPts val="0"/>
              </a:spcAft>
              <a:buSzPts val="2000"/>
              <a:buNone/>
              <a:defRPr/>
            </a:lvl4pPr>
            <a:lvl5pPr lvl="4">
              <a:spcBef>
                <a:spcPts val="2100"/>
              </a:spcBef>
              <a:spcAft>
                <a:spcPts val="0"/>
              </a:spcAft>
              <a:buSzPts val="2000"/>
              <a:buNone/>
              <a:defRPr/>
            </a:lvl5pPr>
            <a:lvl6pPr lvl="5">
              <a:spcBef>
                <a:spcPts val="2100"/>
              </a:spcBef>
              <a:spcAft>
                <a:spcPts val="0"/>
              </a:spcAft>
              <a:buSzPts val="2000"/>
              <a:buNone/>
              <a:defRPr/>
            </a:lvl6pPr>
            <a:lvl7pPr lvl="6">
              <a:spcBef>
                <a:spcPts val="2100"/>
              </a:spcBef>
              <a:spcAft>
                <a:spcPts val="0"/>
              </a:spcAft>
              <a:buSzPts val="2000"/>
              <a:buNone/>
              <a:defRPr/>
            </a:lvl7pPr>
            <a:lvl8pPr lvl="7">
              <a:spcBef>
                <a:spcPts val="2100"/>
              </a:spcBef>
              <a:spcAft>
                <a:spcPts val="0"/>
              </a:spcAft>
              <a:buSzPts val="2000"/>
              <a:buNone/>
              <a:defRPr/>
            </a:lvl8pPr>
            <a:lvl9pPr lvl="8">
              <a:spcBef>
                <a:spcPts val="2100"/>
              </a:spcBef>
              <a:spcAft>
                <a:spcPts val="2100"/>
              </a:spcAft>
              <a:buSzPts val="2000"/>
              <a:buNone/>
              <a:defRPr/>
            </a:lvl9pPr>
          </a:lstStyle>
          <a:p>
            <a:r>
              <a:rPr lang="en-US"/>
              <a:t>Click to edit Master subtitle style</a:t>
            </a:r>
            <a:endParaRPr/>
          </a:p>
        </p:txBody>
      </p:sp>
      <p:sp>
        <p:nvSpPr>
          <p:cNvPr id="20" name="Google Shape;20;p2"/>
          <p:cNvSpPr txBox="1">
            <a:spLocks noGrp="1"/>
          </p:cNvSpPr>
          <p:nvPr>
            <p:ph type="title"/>
          </p:nvPr>
        </p:nvSpPr>
        <p:spPr>
          <a:xfrm>
            <a:off x="1411500" y="2165550"/>
            <a:ext cx="9369000" cy="2526900"/>
          </a:xfrm>
          <a:prstGeom prst="rect">
            <a:avLst/>
          </a:prstGeom>
        </p:spPr>
        <p:txBody>
          <a:bodyPr spcFirstLastPara="1" wrap="square" lIns="121900" tIns="121900" rIns="121900" bIns="121900" anchor="ctr" anchorCtr="0">
            <a:noAutofit/>
          </a:bodyPr>
          <a:lstStyle>
            <a:lvl1pPr marL="0" marR="0" lvl="0" indent="0" algn="ctr" rtl="0">
              <a:lnSpc>
                <a:spcPct val="80000"/>
              </a:lnSpc>
              <a:spcBef>
                <a:spcPts val="0"/>
              </a:spcBef>
              <a:spcAft>
                <a:spcPts val="0"/>
              </a:spcAft>
              <a:buClr>
                <a:schemeClr val="dk1"/>
              </a:buClr>
              <a:buSzPts val="9000"/>
              <a:buFont typeface="Aldrich"/>
              <a:buNone/>
              <a:defRPr sz="9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21" name="Google Shape;21;p2"/>
          <p:cNvSpPr/>
          <p:nvPr/>
        </p:nvSpPr>
        <p:spPr>
          <a:xfrm>
            <a:off x="542850" y="445200"/>
            <a:ext cx="11106300" cy="59676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untdown">
  <p:cSld name="CUSTOM_25">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a:stretch/>
        </p:blipFill>
        <p:spPr>
          <a:xfrm>
            <a:off x="-3" y="2"/>
            <a:ext cx="12192000" cy="6868134"/>
          </a:xfrm>
          <a:prstGeom prst="rect">
            <a:avLst/>
          </a:prstGeom>
          <a:noFill/>
          <a:ln>
            <a:noFill/>
          </a:ln>
        </p:spPr>
      </p:pic>
      <p:sp>
        <p:nvSpPr>
          <p:cNvPr id="24" name="Google Shape;24;p3"/>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25" name="Google Shape;25;p3"/>
          <p:cNvGrpSpPr/>
          <p:nvPr/>
        </p:nvGrpSpPr>
        <p:grpSpPr>
          <a:xfrm>
            <a:off x="321064" y="83450"/>
            <a:ext cx="511208" cy="6631459"/>
            <a:chOff x="244866" y="83442"/>
            <a:chExt cx="416700" cy="6631459"/>
          </a:xfrm>
        </p:grpSpPr>
        <p:sp>
          <p:nvSpPr>
            <p:cNvPr id="26" name="Google Shape;26;p3"/>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34" name="Google Shape;34;p3"/>
          <p:cNvGrpSpPr/>
          <p:nvPr/>
        </p:nvGrpSpPr>
        <p:grpSpPr>
          <a:xfrm>
            <a:off x="11402439" y="83450"/>
            <a:ext cx="511208" cy="6631459"/>
            <a:chOff x="244866" y="83442"/>
            <a:chExt cx="416700" cy="6631459"/>
          </a:xfrm>
        </p:grpSpPr>
        <p:sp>
          <p:nvSpPr>
            <p:cNvPr id="35" name="Google Shape;35;p3"/>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 name="Google Shape;36;p3"/>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 name="Google Shape;37;p3"/>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 name="Google Shape;38;p3"/>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 name="Google Shape;39;p3"/>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 name="Google Shape;40;p3"/>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 name="Google Shape;41;p3"/>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 name="Google Shape;42;p3"/>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3"/>
        <p:cNvGrpSpPr/>
        <p:nvPr/>
      </p:nvGrpSpPr>
      <p:grpSpPr>
        <a:xfrm>
          <a:off x="0" y="0"/>
          <a:ext cx="0" cy="0"/>
          <a:chOff x="0" y="0"/>
          <a:chExt cx="0" cy="0"/>
        </a:xfrm>
      </p:grpSpPr>
      <p:grpSp>
        <p:nvGrpSpPr>
          <p:cNvPr id="44" name="Google Shape;44;p4"/>
          <p:cNvGrpSpPr/>
          <p:nvPr/>
        </p:nvGrpSpPr>
        <p:grpSpPr>
          <a:xfrm>
            <a:off x="286743" y="241601"/>
            <a:ext cx="11618514" cy="6374798"/>
            <a:chOff x="286743" y="241601"/>
            <a:chExt cx="11618514" cy="6374798"/>
          </a:xfrm>
        </p:grpSpPr>
        <p:sp>
          <p:nvSpPr>
            <p:cNvPr id="45" name="Google Shape;45;p4"/>
            <p:cNvSpPr/>
            <p:nvPr/>
          </p:nvSpPr>
          <p:spPr>
            <a:xfrm>
              <a:off x="286744" y="241601"/>
              <a:ext cx="11618513" cy="6374798"/>
            </a:xfrm>
            <a:custGeom>
              <a:avLst/>
              <a:gdLst/>
              <a:ahLst/>
              <a:cxnLst/>
              <a:rect l="l" t="t" r="r" b="b"/>
              <a:pathLst>
                <a:path w="11618513" h="6374798" extrusionOk="0">
                  <a:moveTo>
                    <a:pt x="710175" y="0"/>
                  </a:moveTo>
                  <a:lnTo>
                    <a:pt x="10908950" y="0"/>
                  </a:lnTo>
                  <a:lnTo>
                    <a:pt x="10908079" y="8644"/>
                  </a:lnTo>
                  <a:cubicBezTo>
                    <a:pt x="10908079" y="399969"/>
                    <a:pt x="11225310" y="717200"/>
                    <a:pt x="11616635" y="717200"/>
                  </a:cubicBezTo>
                  <a:lnTo>
                    <a:pt x="11618513" y="717011"/>
                  </a:lnTo>
                  <a:lnTo>
                    <a:pt x="11618513" y="5658791"/>
                  </a:lnTo>
                  <a:lnTo>
                    <a:pt x="11613023" y="5658237"/>
                  </a:lnTo>
                  <a:cubicBezTo>
                    <a:pt x="11221698" y="5658237"/>
                    <a:pt x="10904467" y="5975468"/>
                    <a:pt x="10904467" y="6366793"/>
                  </a:cubicBezTo>
                  <a:lnTo>
                    <a:pt x="10905274" y="6374798"/>
                  </a:lnTo>
                  <a:lnTo>
                    <a:pt x="704885" y="6374798"/>
                  </a:lnTo>
                  <a:lnTo>
                    <a:pt x="706674" y="6357052"/>
                  </a:lnTo>
                  <a:cubicBezTo>
                    <a:pt x="706674" y="6014643"/>
                    <a:pt x="463794" y="5728962"/>
                    <a:pt x="140917" y="5662892"/>
                  </a:cubicBezTo>
                  <a:lnTo>
                    <a:pt x="0" y="5648686"/>
                  </a:lnTo>
                  <a:lnTo>
                    <a:pt x="0" y="707285"/>
                  </a:lnTo>
                  <a:lnTo>
                    <a:pt x="1729" y="707459"/>
                  </a:lnTo>
                  <a:cubicBezTo>
                    <a:pt x="344139" y="707459"/>
                    <a:pt x="629820" y="464579"/>
                    <a:pt x="695890" y="141702"/>
                  </a:cubicBezTo>
                  <a:close/>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46" name="Google Shape;46;p4"/>
            <p:cNvSpPr/>
            <p:nvPr/>
          </p:nvSpPr>
          <p:spPr>
            <a:xfrm rot="5400000">
              <a:off x="286743"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47" name="Google Shape;47;p4"/>
            <p:cNvSpPr/>
            <p:nvPr/>
          </p:nvSpPr>
          <p:spPr>
            <a:xfrm rot="-5400000" flipH="1">
              <a:off x="11318756"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48" name="Google Shape;48;p4"/>
            <p:cNvGrpSpPr/>
            <p:nvPr/>
          </p:nvGrpSpPr>
          <p:grpSpPr>
            <a:xfrm rot="10800000" flipH="1">
              <a:off x="286743" y="6029899"/>
              <a:ext cx="11618513" cy="586500"/>
              <a:chOff x="439143" y="394001"/>
              <a:chExt cx="11618513" cy="586500"/>
            </a:xfrm>
          </p:grpSpPr>
          <p:sp>
            <p:nvSpPr>
              <p:cNvPr id="49" name="Google Shape;49;p4"/>
              <p:cNvSpPr/>
              <p:nvPr/>
            </p:nvSpPr>
            <p:spPr>
              <a:xfrm rot="5400000">
                <a:off x="439143"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50" name="Google Shape;50;p4"/>
              <p:cNvSpPr/>
              <p:nvPr/>
            </p:nvSpPr>
            <p:spPr>
              <a:xfrm rot="-5400000" flipH="1">
                <a:off x="11471156"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grpSp>
      <p:sp>
        <p:nvSpPr>
          <p:cNvPr id="51" name="Google Shape;51;p4"/>
          <p:cNvSpPr txBox="1">
            <a:spLocks noGrp="1"/>
          </p:cNvSpPr>
          <p:nvPr>
            <p:ph type="title"/>
          </p:nvPr>
        </p:nvSpPr>
        <p:spPr>
          <a:xfrm>
            <a:off x="1906814" y="2583625"/>
            <a:ext cx="8378400" cy="13248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52" name="Google Shape;52;p4"/>
          <p:cNvSpPr txBox="1">
            <a:spLocks noGrp="1"/>
          </p:cNvSpPr>
          <p:nvPr>
            <p:ph type="body" idx="1"/>
          </p:nvPr>
        </p:nvSpPr>
        <p:spPr>
          <a:xfrm>
            <a:off x="1906775" y="3987925"/>
            <a:ext cx="8378400" cy="2235900"/>
          </a:xfrm>
          <a:prstGeom prst="rect">
            <a:avLst/>
          </a:prstGeom>
        </p:spPr>
        <p:txBody>
          <a:bodyPr spcFirstLastPara="1" wrap="square" lIns="121900" tIns="121900" rIns="121900" bIns="121900" anchor="t" anchorCtr="0">
            <a:noAutofit/>
          </a:bodyPr>
          <a:lstStyle>
            <a:lvl1pPr marL="457200" lvl="0" indent="-355600" algn="ctr">
              <a:spcBef>
                <a:spcPts val="0"/>
              </a:spcBef>
              <a:spcAft>
                <a:spcPts val="0"/>
              </a:spcAft>
              <a:buSzPts val="2000"/>
              <a:buChar char="●"/>
              <a:defRPr/>
            </a:lvl1pPr>
            <a:lvl2pPr marL="914400" lvl="1" indent="-355600" algn="ctr">
              <a:spcBef>
                <a:spcPts val="0"/>
              </a:spcBef>
              <a:spcAft>
                <a:spcPts val="0"/>
              </a:spcAft>
              <a:buSzPts val="2000"/>
              <a:buChar char="○"/>
              <a:defRPr/>
            </a:lvl2pPr>
            <a:lvl3pPr marL="1371600" lvl="2" indent="-355600" algn="ctr">
              <a:spcBef>
                <a:spcPts val="2100"/>
              </a:spcBef>
              <a:spcAft>
                <a:spcPts val="0"/>
              </a:spcAft>
              <a:buSzPts val="2000"/>
              <a:buChar char="■"/>
              <a:defRPr/>
            </a:lvl3pPr>
            <a:lvl4pPr marL="1828800" lvl="3" indent="-355600" algn="ctr">
              <a:spcBef>
                <a:spcPts val="2100"/>
              </a:spcBef>
              <a:spcAft>
                <a:spcPts val="0"/>
              </a:spcAft>
              <a:buSzPts val="2000"/>
              <a:buChar char="●"/>
              <a:defRPr/>
            </a:lvl4pPr>
            <a:lvl5pPr marL="2286000" lvl="4" indent="-355600" algn="ctr">
              <a:spcBef>
                <a:spcPts val="2100"/>
              </a:spcBef>
              <a:spcAft>
                <a:spcPts val="0"/>
              </a:spcAft>
              <a:buSzPts val="2000"/>
              <a:buChar char="○"/>
              <a:defRPr/>
            </a:lvl5pPr>
            <a:lvl6pPr marL="2743200" lvl="5" indent="-355600" algn="ctr">
              <a:spcBef>
                <a:spcPts val="2100"/>
              </a:spcBef>
              <a:spcAft>
                <a:spcPts val="0"/>
              </a:spcAft>
              <a:buSzPts val="2000"/>
              <a:buChar char="■"/>
              <a:defRPr/>
            </a:lvl6pPr>
            <a:lvl7pPr marL="3200400" lvl="6" indent="-355600" algn="ctr">
              <a:spcBef>
                <a:spcPts val="2100"/>
              </a:spcBef>
              <a:spcAft>
                <a:spcPts val="0"/>
              </a:spcAft>
              <a:buSzPts val="2000"/>
              <a:buChar char="●"/>
              <a:defRPr/>
            </a:lvl7pPr>
            <a:lvl8pPr marL="3657600" lvl="7" indent="-355600" algn="ctr">
              <a:spcBef>
                <a:spcPts val="2100"/>
              </a:spcBef>
              <a:spcAft>
                <a:spcPts val="0"/>
              </a:spcAft>
              <a:buSzPts val="2000"/>
              <a:buChar char="○"/>
              <a:defRPr/>
            </a:lvl8pPr>
            <a:lvl9pPr marL="4114800" lvl="8" indent="-355600" algn="ctr">
              <a:spcBef>
                <a:spcPts val="2100"/>
              </a:spcBef>
              <a:spcAft>
                <a:spcPts val="2100"/>
              </a:spcAft>
              <a:buSzPts val="2000"/>
              <a:buChar char="■"/>
              <a:defRPr/>
            </a:lvl9pPr>
          </a:lstStyle>
          <a:p>
            <a:pPr lvl="0"/>
            <a:r>
              <a:rPr lang="en-US"/>
              <a:t>Click to edit Master text styles</a:t>
            </a:r>
          </a:p>
        </p:txBody>
      </p:sp>
      <p:sp>
        <p:nvSpPr>
          <p:cNvPr id="53" name="Google Shape;53;p4"/>
          <p:cNvSpPr>
            <a:spLocks noGrp="1"/>
          </p:cNvSpPr>
          <p:nvPr>
            <p:ph type="pic" idx="2"/>
          </p:nvPr>
        </p:nvSpPr>
        <p:spPr>
          <a:xfrm>
            <a:off x="5134975" y="661525"/>
            <a:ext cx="1922100" cy="1922100"/>
          </a:xfrm>
          <a:prstGeom prst="ellipse">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Six columns">
  <p:cSld name="CUSTOM_2">
    <p:spTree>
      <p:nvGrpSpPr>
        <p:cNvPr id="1" name="Shape 54"/>
        <p:cNvGrpSpPr/>
        <p:nvPr/>
      </p:nvGrpSpPr>
      <p:grpSpPr>
        <a:xfrm>
          <a:off x="0" y="0"/>
          <a:ext cx="0" cy="0"/>
          <a:chOff x="0" y="0"/>
          <a:chExt cx="0" cy="0"/>
        </a:xfrm>
      </p:grpSpPr>
      <p:sp>
        <p:nvSpPr>
          <p:cNvPr id="55" name="Google Shape;55;p5"/>
          <p:cNvSpPr/>
          <p:nvPr/>
        </p:nvSpPr>
        <p:spPr>
          <a:xfrm>
            <a:off x="286744" y="241601"/>
            <a:ext cx="11618513" cy="6374798"/>
          </a:xfrm>
          <a:custGeom>
            <a:avLst/>
            <a:gdLst/>
            <a:ahLst/>
            <a:cxnLst/>
            <a:rect l="l" t="t" r="r" b="b"/>
            <a:pathLst>
              <a:path w="11618513" h="6374798" extrusionOk="0">
                <a:moveTo>
                  <a:pt x="710175" y="0"/>
                </a:moveTo>
                <a:lnTo>
                  <a:pt x="10908950" y="0"/>
                </a:lnTo>
                <a:lnTo>
                  <a:pt x="10908079" y="8644"/>
                </a:lnTo>
                <a:cubicBezTo>
                  <a:pt x="10908079" y="399969"/>
                  <a:pt x="11225310" y="717200"/>
                  <a:pt x="11616635" y="717200"/>
                </a:cubicBezTo>
                <a:lnTo>
                  <a:pt x="11618513" y="717011"/>
                </a:lnTo>
                <a:lnTo>
                  <a:pt x="11618513" y="5658791"/>
                </a:lnTo>
                <a:lnTo>
                  <a:pt x="11613023" y="5658237"/>
                </a:lnTo>
                <a:cubicBezTo>
                  <a:pt x="11221698" y="5658237"/>
                  <a:pt x="10904467" y="5975468"/>
                  <a:pt x="10904467" y="6366793"/>
                </a:cubicBezTo>
                <a:lnTo>
                  <a:pt x="10905274" y="6374798"/>
                </a:lnTo>
                <a:lnTo>
                  <a:pt x="704885" y="6374798"/>
                </a:lnTo>
                <a:lnTo>
                  <a:pt x="706674" y="6357052"/>
                </a:lnTo>
                <a:cubicBezTo>
                  <a:pt x="706674" y="6014643"/>
                  <a:pt x="463794" y="5728962"/>
                  <a:pt x="140917" y="5662892"/>
                </a:cubicBezTo>
                <a:lnTo>
                  <a:pt x="0" y="5648686"/>
                </a:lnTo>
                <a:lnTo>
                  <a:pt x="0" y="707285"/>
                </a:lnTo>
                <a:lnTo>
                  <a:pt x="1729" y="707459"/>
                </a:lnTo>
                <a:cubicBezTo>
                  <a:pt x="344139" y="707459"/>
                  <a:pt x="629820" y="464579"/>
                  <a:pt x="695890" y="141702"/>
                </a:cubicBezTo>
                <a:close/>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56" name="Google Shape;56;p5"/>
          <p:cNvSpPr/>
          <p:nvPr/>
        </p:nvSpPr>
        <p:spPr>
          <a:xfrm>
            <a:off x="546762" y="498911"/>
            <a:ext cx="11098500" cy="5860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57" name="Google Shape;57;p5"/>
          <p:cNvSpPr txBox="1">
            <a:spLocks noGrp="1"/>
          </p:cNvSpPr>
          <p:nvPr>
            <p:ph type="title"/>
          </p:nvPr>
        </p:nvSpPr>
        <p:spPr>
          <a:xfrm>
            <a:off x="926150" y="751875"/>
            <a:ext cx="102906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58" name="Google Shape;58;p5"/>
          <p:cNvSpPr txBox="1">
            <a:spLocks noGrp="1"/>
          </p:cNvSpPr>
          <p:nvPr>
            <p:ph type="body" idx="1"/>
          </p:nvPr>
        </p:nvSpPr>
        <p:spPr>
          <a:xfrm>
            <a:off x="926150" y="2742368"/>
            <a:ext cx="3024000" cy="1322700"/>
          </a:xfrm>
          <a:prstGeom prst="rect">
            <a:avLst/>
          </a:prstGeom>
        </p:spPr>
        <p:txBody>
          <a:bodyPr spcFirstLastPara="1" wrap="square" lIns="121900" tIns="121900" rIns="121900" bIns="121900" anchor="t" anchorCtr="0">
            <a:noAutofit/>
          </a:bodyPr>
          <a:lstStyle>
            <a:lvl1pPr marL="457200" lvl="0" indent="-355600" algn="ctr" rtl="0">
              <a:spcBef>
                <a:spcPts val="0"/>
              </a:spcBef>
              <a:spcAft>
                <a:spcPts val="0"/>
              </a:spcAft>
              <a:buSzPts val="2000"/>
              <a:buChar char="●"/>
              <a:defRPr/>
            </a:lvl1pPr>
            <a:lvl2pPr marL="914400" lvl="1" indent="-355600" algn="ctr" rtl="0">
              <a:lnSpc>
                <a:spcPct val="100000"/>
              </a:lnSpc>
              <a:spcBef>
                <a:spcPts val="0"/>
              </a:spcBef>
              <a:spcAft>
                <a:spcPts val="0"/>
              </a:spcAft>
              <a:buSzPts val="2000"/>
              <a:buChar char="○"/>
              <a:defRPr/>
            </a:lvl2pPr>
            <a:lvl3pPr marL="1371600" lvl="2" indent="-355600" algn="ctr" rtl="0">
              <a:lnSpc>
                <a:spcPct val="100000"/>
              </a:lnSpc>
              <a:spcBef>
                <a:spcPts val="2100"/>
              </a:spcBef>
              <a:spcAft>
                <a:spcPts val="0"/>
              </a:spcAft>
              <a:buSzPts val="2000"/>
              <a:buChar char="■"/>
              <a:defRPr/>
            </a:lvl3pPr>
            <a:lvl4pPr marL="1828800" lvl="3" indent="-355600" algn="ctr" rtl="0">
              <a:lnSpc>
                <a:spcPct val="100000"/>
              </a:lnSpc>
              <a:spcBef>
                <a:spcPts val="2100"/>
              </a:spcBef>
              <a:spcAft>
                <a:spcPts val="0"/>
              </a:spcAft>
              <a:buSzPts val="2000"/>
              <a:buChar char="●"/>
              <a:defRPr/>
            </a:lvl4pPr>
            <a:lvl5pPr marL="2286000" lvl="4" indent="-355600" algn="ctr" rtl="0">
              <a:lnSpc>
                <a:spcPct val="100000"/>
              </a:lnSpc>
              <a:spcBef>
                <a:spcPts val="2100"/>
              </a:spcBef>
              <a:spcAft>
                <a:spcPts val="0"/>
              </a:spcAft>
              <a:buSzPts val="2000"/>
              <a:buChar char="○"/>
              <a:defRPr/>
            </a:lvl5pPr>
            <a:lvl6pPr marL="2743200" lvl="5" indent="-355600" algn="ctr" rtl="0">
              <a:lnSpc>
                <a:spcPct val="100000"/>
              </a:lnSpc>
              <a:spcBef>
                <a:spcPts val="2100"/>
              </a:spcBef>
              <a:spcAft>
                <a:spcPts val="0"/>
              </a:spcAft>
              <a:buSzPts val="2000"/>
              <a:buChar char="■"/>
              <a:defRPr/>
            </a:lvl6pPr>
            <a:lvl7pPr marL="3200400" lvl="6" indent="-355600" algn="ctr" rtl="0">
              <a:lnSpc>
                <a:spcPct val="100000"/>
              </a:lnSpc>
              <a:spcBef>
                <a:spcPts val="2100"/>
              </a:spcBef>
              <a:spcAft>
                <a:spcPts val="0"/>
              </a:spcAft>
              <a:buSzPts val="2000"/>
              <a:buChar char="●"/>
              <a:defRPr/>
            </a:lvl7pPr>
            <a:lvl8pPr marL="3657600" lvl="7" indent="-355600" algn="ctr" rtl="0">
              <a:lnSpc>
                <a:spcPct val="100000"/>
              </a:lnSpc>
              <a:spcBef>
                <a:spcPts val="2100"/>
              </a:spcBef>
              <a:spcAft>
                <a:spcPts val="0"/>
              </a:spcAft>
              <a:buSzPts val="2000"/>
              <a:buChar char="○"/>
              <a:defRPr/>
            </a:lvl8pPr>
            <a:lvl9pPr marL="4114800" lvl="8" indent="-355600" algn="ctr" rtl="0">
              <a:lnSpc>
                <a:spcPct val="100000"/>
              </a:lnSpc>
              <a:spcBef>
                <a:spcPts val="2100"/>
              </a:spcBef>
              <a:spcAft>
                <a:spcPts val="2100"/>
              </a:spcAft>
              <a:buSzPts val="2000"/>
              <a:buChar char="■"/>
              <a:defRPr/>
            </a:lvl9pPr>
          </a:lstStyle>
          <a:p>
            <a:pPr lvl="0"/>
            <a:r>
              <a:rPr lang="en-US"/>
              <a:t>Click to edit Master text styles</a:t>
            </a:r>
          </a:p>
        </p:txBody>
      </p:sp>
      <p:sp>
        <p:nvSpPr>
          <p:cNvPr id="59" name="Google Shape;59;p5"/>
          <p:cNvSpPr txBox="1">
            <a:spLocks noGrp="1"/>
          </p:cNvSpPr>
          <p:nvPr>
            <p:ph type="body" idx="2"/>
          </p:nvPr>
        </p:nvSpPr>
        <p:spPr>
          <a:xfrm>
            <a:off x="4559334" y="2742368"/>
            <a:ext cx="3024000" cy="1322700"/>
          </a:xfrm>
          <a:prstGeom prst="rect">
            <a:avLst/>
          </a:prstGeom>
        </p:spPr>
        <p:txBody>
          <a:bodyPr spcFirstLastPara="1" wrap="square" lIns="121900" tIns="121900" rIns="121900" bIns="121900" anchor="t" anchorCtr="0">
            <a:noAutofit/>
          </a:bodyPr>
          <a:lstStyle>
            <a:lvl1pPr marL="457200" lvl="0" indent="-355600" algn="ctr" rtl="0">
              <a:spcBef>
                <a:spcPts val="0"/>
              </a:spcBef>
              <a:spcAft>
                <a:spcPts val="0"/>
              </a:spcAft>
              <a:buSzPts val="2000"/>
              <a:buChar char="●"/>
              <a:defRPr/>
            </a:lvl1pPr>
            <a:lvl2pPr marL="914400" lvl="1" indent="-355600" algn="ctr" rtl="0">
              <a:lnSpc>
                <a:spcPct val="100000"/>
              </a:lnSpc>
              <a:spcBef>
                <a:spcPts val="0"/>
              </a:spcBef>
              <a:spcAft>
                <a:spcPts val="0"/>
              </a:spcAft>
              <a:buSzPts val="2000"/>
              <a:buChar char="○"/>
              <a:defRPr/>
            </a:lvl2pPr>
            <a:lvl3pPr marL="1371600" lvl="2" indent="-355600" algn="ctr" rtl="0">
              <a:lnSpc>
                <a:spcPct val="100000"/>
              </a:lnSpc>
              <a:spcBef>
                <a:spcPts val="2100"/>
              </a:spcBef>
              <a:spcAft>
                <a:spcPts val="0"/>
              </a:spcAft>
              <a:buSzPts val="2000"/>
              <a:buChar char="■"/>
              <a:defRPr/>
            </a:lvl3pPr>
            <a:lvl4pPr marL="1828800" lvl="3" indent="-355600" algn="ctr" rtl="0">
              <a:lnSpc>
                <a:spcPct val="100000"/>
              </a:lnSpc>
              <a:spcBef>
                <a:spcPts val="2100"/>
              </a:spcBef>
              <a:spcAft>
                <a:spcPts val="0"/>
              </a:spcAft>
              <a:buSzPts val="2000"/>
              <a:buChar char="●"/>
              <a:defRPr/>
            </a:lvl4pPr>
            <a:lvl5pPr marL="2286000" lvl="4" indent="-355600" algn="ctr" rtl="0">
              <a:lnSpc>
                <a:spcPct val="100000"/>
              </a:lnSpc>
              <a:spcBef>
                <a:spcPts val="2100"/>
              </a:spcBef>
              <a:spcAft>
                <a:spcPts val="0"/>
              </a:spcAft>
              <a:buSzPts val="2000"/>
              <a:buChar char="○"/>
              <a:defRPr/>
            </a:lvl5pPr>
            <a:lvl6pPr marL="2743200" lvl="5" indent="-355600" algn="ctr" rtl="0">
              <a:lnSpc>
                <a:spcPct val="100000"/>
              </a:lnSpc>
              <a:spcBef>
                <a:spcPts val="2100"/>
              </a:spcBef>
              <a:spcAft>
                <a:spcPts val="0"/>
              </a:spcAft>
              <a:buSzPts val="2000"/>
              <a:buChar char="■"/>
              <a:defRPr/>
            </a:lvl6pPr>
            <a:lvl7pPr marL="3200400" lvl="6" indent="-355600" algn="ctr" rtl="0">
              <a:lnSpc>
                <a:spcPct val="100000"/>
              </a:lnSpc>
              <a:spcBef>
                <a:spcPts val="2100"/>
              </a:spcBef>
              <a:spcAft>
                <a:spcPts val="0"/>
              </a:spcAft>
              <a:buSzPts val="2000"/>
              <a:buChar char="●"/>
              <a:defRPr/>
            </a:lvl7pPr>
            <a:lvl8pPr marL="3657600" lvl="7" indent="-355600" algn="ctr" rtl="0">
              <a:lnSpc>
                <a:spcPct val="100000"/>
              </a:lnSpc>
              <a:spcBef>
                <a:spcPts val="2100"/>
              </a:spcBef>
              <a:spcAft>
                <a:spcPts val="0"/>
              </a:spcAft>
              <a:buSzPts val="2000"/>
              <a:buChar char="○"/>
              <a:defRPr/>
            </a:lvl8pPr>
            <a:lvl9pPr marL="4114800" lvl="8" indent="-355600" algn="ctr" rtl="0">
              <a:lnSpc>
                <a:spcPct val="100000"/>
              </a:lnSpc>
              <a:spcBef>
                <a:spcPts val="2100"/>
              </a:spcBef>
              <a:spcAft>
                <a:spcPts val="2100"/>
              </a:spcAft>
              <a:buSzPts val="2000"/>
              <a:buChar char="■"/>
              <a:defRPr/>
            </a:lvl9pPr>
          </a:lstStyle>
          <a:p>
            <a:pPr lvl="0"/>
            <a:r>
              <a:rPr lang="en-US"/>
              <a:t>Click to edit Master text styles</a:t>
            </a:r>
          </a:p>
        </p:txBody>
      </p:sp>
      <p:sp>
        <p:nvSpPr>
          <p:cNvPr id="60" name="Google Shape;60;p5"/>
          <p:cNvSpPr txBox="1">
            <a:spLocks noGrp="1"/>
          </p:cNvSpPr>
          <p:nvPr>
            <p:ph type="body" idx="3"/>
          </p:nvPr>
        </p:nvSpPr>
        <p:spPr>
          <a:xfrm>
            <a:off x="926150" y="4783425"/>
            <a:ext cx="3024000" cy="1322700"/>
          </a:xfrm>
          <a:prstGeom prst="rect">
            <a:avLst/>
          </a:prstGeom>
        </p:spPr>
        <p:txBody>
          <a:bodyPr spcFirstLastPara="1" wrap="square" lIns="121900" tIns="121900" rIns="121900" bIns="121900" anchor="t" anchorCtr="0">
            <a:noAutofit/>
          </a:bodyPr>
          <a:lstStyle>
            <a:lvl1pPr marL="457200" lvl="0" indent="-355600" algn="ctr" rtl="0">
              <a:spcBef>
                <a:spcPts val="0"/>
              </a:spcBef>
              <a:spcAft>
                <a:spcPts val="0"/>
              </a:spcAft>
              <a:buSzPts val="2000"/>
              <a:buChar char="●"/>
              <a:defRPr/>
            </a:lvl1pPr>
            <a:lvl2pPr marL="914400" lvl="1" indent="-355600" algn="ctr" rtl="0">
              <a:lnSpc>
                <a:spcPct val="100000"/>
              </a:lnSpc>
              <a:spcBef>
                <a:spcPts val="0"/>
              </a:spcBef>
              <a:spcAft>
                <a:spcPts val="0"/>
              </a:spcAft>
              <a:buSzPts val="2000"/>
              <a:buChar char="○"/>
              <a:defRPr/>
            </a:lvl2pPr>
            <a:lvl3pPr marL="1371600" lvl="2" indent="-355600" algn="ctr" rtl="0">
              <a:lnSpc>
                <a:spcPct val="100000"/>
              </a:lnSpc>
              <a:spcBef>
                <a:spcPts val="2100"/>
              </a:spcBef>
              <a:spcAft>
                <a:spcPts val="0"/>
              </a:spcAft>
              <a:buSzPts val="2000"/>
              <a:buChar char="■"/>
              <a:defRPr/>
            </a:lvl3pPr>
            <a:lvl4pPr marL="1828800" lvl="3" indent="-355600" algn="ctr" rtl="0">
              <a:lnSpc>
                <a:spcPct val="100000"/>
              </a:lnSpc>
              <a:spcBef>
                <a:spcPts val="2100"/>
              </a:spcBef>
              <a:spcAft>
                <a:spcPts val="0"/>
              </a:spcAft>
              <a:buSzPts val="2000"/>
              <a:buChar char="●"/>
              <a:defRPr/>
            </a:lvl4pPr>
            <a:lvl5pPr marL="2286000" lvl="4" indent="-355600" algn="ctr" rtl="0">
              <a:lnSpc>
                <a:spcPct val="100000"/>
              </a:lnSpc>
              <a:spcBef>
                <a:spcPts val="2100"/>
              </a:spcBef>
              <a:spcAft>
                <a:spcPts val="0"/>
              </a:spcAft>
              <a:buSzPts val="2000"/>
              <a:buChar char="○"/>
              <a:defRPr/>
            </a:lvl5pPr>
            <a:lvl6pPr marL="2743200" lvl="5" indent="-355600" algn="ctr" rtl="0">
              <a:lnSpc>
                <a:spcPct val="100000"/>
              </a:lnSpc>
              <a:spcBef>
                <a:spcPts val="2100"/>
              </a:spcBef>
              <a:spcAft>
                <a:spcPts val="0"/>
              </a:spcAft>
              <a:buSzPts val="2000"/>
              <a:buChar char="■"/>
              <a:defRPr/>
            </a:lvl6pPr>
            <a:lvl7pPr marL="3200400" lvl="6" indent="-355600" algn="ctr" rtl="0">
              <a:lnSpc>
                <a:spcPct val="100000"/>
              </a:lnSpc>
              <a:spcBef>
                <a:spcPts val="2100"/>
              </a:spcBef>
              <a:spcAft>
                <a:spcPts val="0"/>
              </a:spcAft>
              <a:buSzPts val="2000"/>
              <a:buChar char="●"/>
              <a:defRPr/>
            </a:lvl7pPr>
            <a:lvl8pPr marL="3657600" lvl="7" indent="-355600" algn="ctr" rtl="0">
              <a:lnSpc>
                <a:spcPct val="100000"/>
              </a:lnSpc>
              <a:spcBef>
                <a:spcPts val="2100"/>
              </a:spcBef>
              <a:spcAft>
                <a:spcPts val="0"/>
              </a:spcAft>
              <a:buSzPts val="2000"/>
              <a:buChar char="○"/>
              <a:defRPr/>
            </a:lvl8pPr>
            <a:lvl9pPr marL="4114800" lvl="8" indent="-355600" algn="ctr" rtl="0">
              <a:lnSpc>
                <a:spcPct val="100000"/>
              </a:lnSpc>
              <a:spcBef>
                <a:spcPts val="2100"/>
              </a:spcBef>
              <a:spcAft>
                <a:spcPts val="2100"/>
              </a:spcAft>
              <a:buSzPts val="2000"/>
              <a:buChar char="■"/>
              <a:defRPr/>
            </a:lvl9pPr>
          </a:lstStyle>
          <a:p>
            <a:pPr lvl="0"/>
            <a:r>
              <a:rPr lang="en-US"/>
              <a:t>Click to edit Master text styles</a:t>
            </a:r>
          </a:p>
        </p:txBody>
      </p:sp>
      <p:sp>
        <p:nvSpPr>
          <p:cNvPr id="61" name="Google Shape;61;p5"/>
          <p:cNvSpPr txBox="1">
            <a:spLocks noGrp="1"/>
          </p:cNvSpPr>
          <p:nvPr>
            <p:ph type="body" idx="4"/>
          </p:nvPr>
        </p:nvSpPr>
        <p:spPr>
          <a:xfrm>
            <a:off x="4559334" y="4783425"/>
            <a:ext cx="3024000" cy="1322700"/>
          </a:xfrm>
          <a:prstGeom prst="rect">
            <a:avLst/>
          </a:prstGeom>
        </p:spPr>
        <p:txBody>
          <a:bodyPr spcFirstLastPara="1" wrap="square" lIns="121900" tIns="121900" rIns="121900" bIns="121900" anchor="t" anchorCtr="0">
            <a:noAutofit/>
          </a:bodyPr>
          <a:lstStyle>
            <a:lvl1pPr marL="457200" lvl="0" indent="-355600" algn="ctr" rtl="0">
              <a:spcBef>
                <a:spcPts val="0"/>
              </a:spcBef>
              <a:spcAft>
                <a:spcPts val="0"/>
              </a:spcAft>
              <a:buSzPts val="2000"/>
              <a:buChar char="●"/>
              <a:defRPr/>
            </a:lvl1pPr>
            <a:lvl2pPr marL="914400" lvl="1" indent="-355600" algn="ctr" rtl="0">
              <a:lnSpc>
                <a:spcPct val="100000"/>
              </a:lnSpc>
              <a:spcBef>
                <a:spcPts val="0"/>
              </a:spcBef>
              <a:spcAft>
                <a:spcPts val="0"/>
              </a:spcAft>
              <a:buSzPts val="2000"/>
              <a:buChar char="○"/>
              <a:defRPr/>
            </a:lvl2pPr>
            <a:lvl3pPr marL="1371600" lvl="2" indent="-355600" algn="ctr" rtl="0">
              <a:lnSpc>
                <a:spcPct val="100000"/>
              </a:lnSpc>
              <a:spcBef>
                <a:spcPts val="2100"/>
              </a:spcBef>
              <a:spcAft>
                <a:spcPts val="0"/>
              </a:spcAft>
              <a:buSzPts val="2000"/>
              <a:buChar char="■"/>
              <a:defRPr/>
            </a:lvl3pPr>
            <a:lvl4pPr marL="1828800" lvl="3" indent="-355600" algn="ctr" rtl="0">
              <a:lnSpc>
                <a:spcPct val="100000"/>
              </a:lnSpc>
              <a:spcBef>
                <a:spcPts val="2100"/>
              </a:spcBef>
              <a:spcAft>
                <a:spcPts val="0"/>
              </a:spcAft>
              <a:buSzPts val="2000"/>
              <a:buChar char="●"/>
              <a:defRPr/>
            </a:lvl4pPr>
            <a:lvl5pPr marL="2286000" lvl="4" indent="-355600" algn="ctr" rtl="0">
              <a:lnSpc>
                <a:spcPct val="100000"/>
              </a:lnSpc>
              <a:spcBef>
                <a:spcPts val="2100"/>
              </a:spcBef>
              <a:spcAft>
                <a:spcPts val="0"/>
              </a:spcAft>
              <a:buSzPts val="2000"/>
              <a:buChar char="○"/>
              <a:defRPr/>
            </a:lvl5pPr>
            <a:lvl6pPr marL="2743200" lvl="5" indent="-355600" algn="ctr" rtl="0">
              <a:lnSpc>
                <a:spcPct val="100000"/>
              </a:lnSpc>
              <a:spcBef>
                <a:spcPts val="2100"/>
              </a:spcBef>
              <a:spcAft>
                <a:spcPts val="0"/>
              </a:spcAft>
              <a:buSzPts val="2000"/>
              <a:buChar char="■"/>
              <a:defRPr/>
            </a:lvl6pPr>
            <a:lvl7pPr marL="3200400" lvl="6" indent="-355600" algn="ctr" rtl="0">
              <a:lnSpc>
                <a:spcPct val="100000"/>
              </a:lnSpc>
              <a:spcBef>
                <a:spcPts val="2100"/>
              </a:spcBef>
              <a:spcAft>
                <a:spcPts val="0"/>
              </a:spcAft>
              <a:buSzPts val="2000"/>
              <a:buChar char="●"/>
              <a:defRPr/>
            </a:lvl7pPr>
            <a:lvl8pPr marL="3657600" lvl="7" indent="-355600" algn="ctr" rtl="0">
              <a:lnSpc>
                <a:spcPct val="100000"/>
              </a:lnSpc>
              <a:spcBef>
                <a:spcPts val="2100"/>
              </a:spcBef>
              <a:spcAft>
                <a:spcPts val="0"/>
              </a:spcAft>
              <a:buSzPts val="2000"/>
              <a:buChar char="○"/>
              <a:defRPr/>
            </a:lvl8pPr>
            <a:lvl9pPr marL="4114800" lvl="8" indent="-355600" algn="ctr" rtl="0">
              <a:lnSpc>
                <a:spcPct val="100000"/>
              </a:lnSpc>
              <a:spcBef>
                <a:spcPts val="2100"/>
              </a:spcBef>
              <a:spcAft>
                <a:spcPts val="2100"/>
              </a:spcAft>
              <a:buSzPts val="2000"/>
              <a:buChar char="■"/>
              <a:defRPr/>
            </a:lvl9pPr>
          </a:lstStyle>
          <a:p>
            <a:pPr lvl="0"/>
            <a:r>
              <a:rPr lang="en-US"/>
              <a:t>Click to edit Master text styles</a:t>
            </a:r>
          </a:p>
        </p:txBody>
      </p:sp>
      <p:sp>
        <p:nvSpPr>
          <p:cNvPr id="62" name="Google Shape;62;p5"/>
          <p:cNvSpPr txBox="1">
            <a:spLocks noGrp="1"/>
          </p:cNvSpPr>
          <p:nvPr>
            <p:ph type="body" idx="5"/>
          </p:nvPr>
        </p:nvSpPr>
        <p:spPr>
          <a:xfrm>
            <a:off x="8192518" y="2742368"/>
            <a:ext cx="3024000" cy="1322700"/>
          </a:xfrm>
          <a:prstGeom prst="rect">
            <a:avLst/>
          </a:prstGeom>
        </p:spPr>
        <p:txBody>
          <a:bodyPr spcFirstLastPara="1" wrap="square" lIns="121900" tIns="121900" rIns="121900" bIns="121900" anchor="t" anchorCtr="0">
            <a:noAutofit/>
          </a:bodyPr>
          <a:lstStyle>
            <a:lvl1pPr marL="457200" lvl="0" indent="-355600" algn="ctr" rtl="0">
              <a:spcBef>
                <a:spcPts val="0"/>
              </a:spcBef>
              <a:spcAft>
                <a:spcPts val="0"/>
              </a:spcAft>
              <a:buSzPts val="2000"/>
              <a:buChar char="●"/>
              <a:defRPr/>
            </a:lvl1pPr>
            <a:lvl2pPr marL="914400" lvl="1" indent="-355600" algn="ctr" rtl="0">
              <a:lnSpc>
                <a:spcPct val="100000"/>
              </a:lnSpc>
              <a:spcBef>
                <a:spcPts val="0"/>
              </a:spcBef>
              <a:spcAft>
                <a:spcPts val="0"/>
              </a:spcAft>
              <a:buSzPts val="2000"/>
              <a:buChar char="○"/>
              <a:defRPr/>
            </a:lvl2pPr>
            <a:lvl3pPr marL="1371600" lvl="2" indent="-355600" algn="ctr" rtl="0">
              <a:lnSpc>
                <a:spcPct val="100000"/>
              </a:lnSpc>
              <a:spcBef>
                <a:spcPts val="2100"/>
              </a:spcBef>
              <a:spcAft>
                <a:spcPts val="0"/>
              </a:spcAft>
              <a:buSzPts val="2000"/>
              <a:buChar char="■"/>
              <a:defRPr/>
            </a:lvl3pPr>
            <a:lvl4pPr marL="1828800" lvl="3" indent="-355600" algn="ctr" rtl="0">
              <a:lnSpc>
                <a:spcPct val="100000"/>
              </a:lnSpc>
              <a:spcBef>
                <a:spcPts val="2100"/>
              </a:spcBef>
              <a:spcAft>
                <a:spcPts val="0"/>
              </a:spcAft>
              <a:buSzPts val="2000"/>
              <a:buChar char="●"/>
              <a:defRPr/>
            </a:lvl4pPr>
            <a:lvl5pPr marL="2286000" lvl="4" indent="-355600" algn="ctr" rtl="0">
              <a:lnSpc>
                <a:spcPct val="100000"/>
              </a:lnSpc>
              <a:spcBef>
                <a:spcPts val="2100"/>
              </a:spcBef>
              <a:spcAft>
                <a:spcPts val="0"/>
              </a:spcAft>
              <a:buSzPts val="2000"/>
              <a:buChar char="○"/>
              <a:defRPr/>
            </a:lvl5pPr>
            <a:lvl6pPr marL="2743200" lvl="5" indent="-355600" algn="ctr" rtl="0">
              <a:lnSpc>
                <a:spcPct val="100000"/>
              </a:lnSpc>
              <a:spcBef>
                <a:spcPts val="2100"/>
              </a:spcBef>
              <a:spcAft>
                <a:spcPts val="0"/>
              </a:spcAft>
              <a:buSzPts val="2000"/>
              <a:buChar char="■"/>
              <a:defRPr/>
            </a:lvl6pPr>
            <a:lvl7pPr marL="3200400" lvl="6" indent="-355600" algn="ctr" rtl="0">
              <a:lnSpc>
                <a:spcPct val="100000"/>
              </a:lnSpc>
              <a:spcBef>
                <a:spcPts val="2100"/>
              </a:spcBef>
              <a:spcAft>
                <a:spcPts val="0"/>
              </a:spcAft>
              <a:buSzPts val="2000"/>
              <a:buChar char="●"/>
              <a:defRPr/>
            </a:lvl7pPr>
            <a:lvl8pPr marL="3657600" lvl="7" indent="-355600" algn="ctr" rtl="0">
              <a:lnSpc>
                <a:spcPct val="100000"/>
              </a:lnSpc>
              <a:spcBef>
                <a:spcPts val="2100"/>
              </a:spcBef>
              <a:spcAft>
                <a:spcPts val="0"/>
              </a:spcAft>
              <a:buSzPts val="2000"/>
              <a:buChar char="○"/>
              <a:defRPr/>
            </a:lvl8pPr>
            <a:lvl9pPr marL="4114800" lvl="8" indent="-355600" algn="ctr" rtl="0">
              <a:lnSpc>
                <a:spcPct val="100000"/>
              </a:lnSpc>
              <a:spcBef>
                <a:spcPts val="2100"/>
              </a:spcBef>
              <a:spcAft>
                <a:spcPts val="2100"/>
              </a:spcAft>
              <a:buSzPts val="2000"/>
              <a:buChar char="■"/>
              <a:defRPr/>
            </a:lvl9pPr>
          </a:lstStyle>
          <a:p>
            <a:pPr lvl="0"/>
            <a:r>
              <a:rPr lang="en-US"/>
              <a:t>Click to edit Master text styles</a:t>
            </a:r>
          </a:p>
        </p:txBody>
      </p:sp>
      <p:sp>
        <p:nvSpPr>
          <p:cNvPr id="63" name="Google Shape;63;p5"/>
          <p:cNvSpPr txBox="1">
            <a:spLocks noGrp="1"/>
          </p:cNvSpPr>
          <p:nvPr>
            <p:ph type="body" idx="6"/>
          </p:nvPr>
        </p:nvSpPr>
        <p:spPr>
          <a:xfrm>
            <a:off x="8192518" y="4783425"/>
            <a:ext cx="3024000" cy="1322700"/>
          </a:xfrm>
          <a:prstGeom prst="rect">
            <a:avLst/>
          </a:prstGeom>
        </p:spPr>
        <p:txBody>
          <a:bodyPr spcFirstLastPara="1" wrap="square" lIns="121900" tIns="121900" rIns="121900" bIns="121900" anchor="t" anchorCtr="0">
            <a:noAutofit/>
          </a:bodyPr>
          <a:lstStyle>
            <a:lvl1pPr marL="457200" lvl="0" indent="-355600" algn="ctr" rtl="0">
              <a:spcBef>
                <a:spcPts val="0"/>
              </a:spcBef>
              <a:spcAft>
                <a:spcPts val="0"/>
              </a:spcAft>
              <a:buSzPts val="2000"/>
              <a:buChar char="●"/>
              <a:defRPr/>
            </a:lvl1pPr>
            <a:lvl2pPr marL="914400" lvl="1" indent="-355600" algn="ctr" rtl="0">
              <a:lnSpc>
                <a:spcPct val="100000"/>
              </a:lnSpc>
              <a:spcBef>
                <a:spcPts val="0"/>
              </a:spcBef>
              <a:spcAft>
                <a:spcPts val="0"/>
              </a:spcAft>
              <a:buSzPts val="2000"/>
              <a:buChar char="○"/>
              <a:defRPr/>
            </a:lvl2pPr>
            <a:lvl3pPr marL="1371600" lvl="2" indent="-355600" algn="ctr" rtl="0">
              <a:lnSpc>
                <a:spcPct val="100000"/>
              </a:lnSpc>
              <a:spcBef>
                <a:spcPts val="2100"/>
              </a:spcBef>
              <a:spcAft>
                <a:spcPts val="0"/>
              </a:spcAft>
              <a:buSzPts val="2000"/>
              <a:buChar char="■"/>
              <a:defRPr/>
            </a:lvl3pPr>
            <a:lvl4pPr marL="1828800" lvl="3" indent="-355600" algn="ctr" rtl="0">
              <a:lnSpc>
                <a:spcPct val="100000"/>
              </a:lnSpc>
              <a:spcBef>
                <a:spcPts val="2100"/>
              </a:spcBef>
              <a:spcAft>
                <a:spcPts val="0"/>
              </a:spcAft>
              <a:buSzPts val="2000"/>
              <a:buChar char="●"/>
              <a:defRPr/>
            </a:lvl4pPr>
            <a:lvl5pPr marL="2286000" lvl="4" indent="-355600" algn="ctr" rtl="0">
              <a:lnSpc>
                <a:spcPct val="100000"/>
              </a:lnSpc>
              <a:spcBef>
                <a:spcPts val="2100"/>
              </a:spcBef>
              <a:spcAft>
                <a:spcPts val="0"/>
              </a:spcAft>
              <a:buSzPts val="2000"/>
              <a:buChar char="○"/>
              <a:defRPr/>
            </a:lvl5pPr>
            <a:lvl6pPr marL="2743200" lvl="5" indent="-355600" algn="ctr" rtl="0">
              <a:lnSpc>
                <a:spcPct val="100000"/>
              </a:lnSpc>
              <a:spcBef>
                <a:spcPts val="2100"/>
              </a:spcBef>
              <a:spcAft>
                <a:spcPts val="0"/>
              </a:spcAft>
              <a:buSzPts val="2000"/>
              <a:buChar char="■"/>
              <a:defRPr/>
            </a:lvl6pPr>
            <a:lvl7pPr marL="3200400" lvl="6" indent="-355600" algn="ctr" rtl="0">
              <a:lnSpc>
                <a:spcPct val="100000"/>
              </a:lnSpc>
              <a:spcBef>
                <a:spcPts val="2100"/>
              </a:spcBef>
              <a:spcAft>
                <a:spcPts val="0"/>
              </a:spcAft>
              <a:buSzPts val="2000"/>
              <a:buChar char="●"/>
              <a:defRPr/>
            </a:lvl7pPr>
            <a:lvl8pPr marL="3657600" lvl="7" indent="-355600" algn="ctr" rtl="0">
              <a:lnSpc>
                <a:spcPct val="100000"/>
              </a:lnSpc>
              <a:spcBef>
                <a:spcPts val="2100"/>
              </a:spcBef>
              <a:spcAft>
                <a:spcPts val="0"/>
              </a:spcAft>
              <a:buSzPts val="2000"/>
              <a:buChar char="○"/>
              <a:defRPr/>
            </a:lvl8pPr>
            <a:lvl9pPr marL="4114800" lvl="8" indent="-355600" algn="ctr" rtl="0">
              <a:lnSpc>
                <a:spcPct val="100000"/>
              </a:lnSpc>
              <a:spcBef>
                <a:spcPts val="2100"/>
              </a:spcBef>
              <a:spcAft>
                <a:spcPts val="2100"/>
              </a:spcAft>
              <a:buSzPts val="2000"/>
              <a:buChar char="■"/>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Two columns">
  <p:cSld name="CUSTOM_4">
    <p:spTree>
      <p:nvGrpSpPr>
        <p:cNvPr id="1" name="Shape 97"/>
        <p:cNvGrpSpPr/>
        <p:nvPr/>
      </p:nvGrpSpPr>
      <p:grpSpPr>
        <a:xfrm>
          <a:off x="0" y="0"/>
          <a:ext cx="0" cy="0"/>
          <a:chOff x="0" y="0"/>
          <a:chExt cx="0" cy="0"/>
        </a:xfrm>
      </p:grpSpPr>
      <p:pic>
        <p:nvPicPr>
          <p:cNvPr id="98" name="Google Shape;98;p8"/>
          <p:cNvPicPr preferRelativeResize="0"/>
          <p:nvPr/>
        </p:nvPicPr>
        <p:blipFill>
          <a:blip r:embed="rId2">
            <a:alphaModFix/>
          </a:blip>
          <a:stretch>
            <a:fillRect/>
          </a:stretch>
        </p:blipFill>
        <p:spPr>
          <a:xfrm>
            <a:off x="5287" y="0"/>
            <a:ext cx="12181427" cy="6858001"/>
          </a:xfrm>
          <a:prstGeom prst="rect">
            <a:avLst/>
          </a:prstGeom>
          <a:noFill/>
          <a:ln>
            <a:noFill/>
          </a:ln>
        </p:spPr>
      </p:pic>
      <p:sp>
        <p:nvSpPr>
          <p:cNvPr id="99" name="Google Shape;99;p8"/>
          <p:cNvSpPr txBox="1">
            <a:spLocks noGrp="1"/>
          </p:cNvSpPr>
          <p:nvPr>
            <p:ph type="title"/>
          </p:nvPr>
        </p:nvSpPr>
        <p:spPr>
          <a:xfrm>
            <a:off x="1417713" y="1086875"/>
            <a:ext cx="9356400" cy="6528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2pPr>
            <a:lvl3pPr lvl="2"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3pPr>
            <a:lvl4pPr lvl="3"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4pPr>
            <a:lvl5pPr lvl="4"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5pPr>
            <a:lvl6pPr lvl="5"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6pPr>
            <a:lvl7pPr lvl="6"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7pPr>
            <a:lvl8pPr lvl="7"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8pPr>
            <a:lvl9pPr lvl="8"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9pPr>
          </a:lstStyle>
          <a:p>
            <a:r>
              <a:rPr lang="en-US"/>
              <a:t>Click to edit Master title style</a:t>
            </a:r>
            <a:endParaRPr/>
          </a:p>
        </p:txBody>
      </p:sp>
      <p:grpSp>
        <p:nvGrpSpPr>
          <p:cNvPr id="100" name="Google Shape;100;p8"/>
          <p:cNvGrpSpPr/>
          <p:nvPr/>
        </p:nvGrpSpPr>
        <p:grpSpPr>
          <a:xfrm>
            <a:off x="4308536" y="1641298"/>
            <a:ext cx="3575400" cy="3575400"/>
            <a:chOff x="1362456" y="1023936"/>
            <a:chExt cx="3575400" cy="3575400"/>
          </a:xfrm>
        </p:grpSpPr>
        <p:sp>
          <p:nvSpPr>
            <p:cNvPr id="101" name="Google Shape;101;p8"/>
            <p:cNvSpPr/>
            <p:nvPr/>
          </p:nvSpPr>
          <p:spPr>
            <a:xfrm>
              <a:off x="1362456" y="1023936"/>
              <a:ext cx="3575400" cy="35754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02" name="Google Shape;102;p8"/>
            <p:cNvSpPr/>
            <p:nvPr/>
          </p:nvSpPr>
          <p:spPr>
            <a:xfrm>
              <a:off x="1603320" y="1264800"/>
              <a:ext cx="3093600" cy="30936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grpSp>
        <p:nvGrpSpPr>
          <p:cNvPr id="103" name="Google Shape;103;p8"/>
          <p:cNvGrpSpPr/>
          <p:nvPr/>
        </p:nvGrpSpPr>
        <p:grpSpPr>
          <a:xfrm>
            <a:off x="286750" y="241600"/>
            <a:ext cx="11618976" cy="6374511"/>
            <a:chOff x="0" y="0"/>
            <a:chExt cx="12192000" cy="6858000"/>
          </a:xfrm>
        </p:grpSpPr>
        <p:cxnSp>
          <p:nvCxnSpPr>
            <p:cNvPr id="104" name="Google Shape;104;p8"/>
            <p:cNvCxnSpPr/>
            <p:nvPr/>
          </p:nvCxnSpPr>
          <p:spPr>
            <a:xfrm>
              <a:off x="6096000" y="0"/>
              <a:ext cx="0" cy="6858000"/>
            </a:xfrm>
            <a:prstGeom prst="straightConnector1">
              <a:avLst/>
            </a:prstGeom>
            <a:noFill/>
            <a:ln w="19050" cap="flat" cmpd="sng">
              <a:solidFill>
                <a:schemeClr val="accent6"/>
              </a:solidFill>
              <a:prstDash val="solid"/>
              <a:round/>
              <a:headEnd type="none" w="sm" len="sm"/>
              <a:tailEnd type="none" w="sm" len="sm"/>
            </a:ln>
          </p:spPr>
        </p:cxnSp>
        <p:cxnSp>
          <p:nvCxnSpPr>
            <p:cNvPr id="105" name="Google Shape;105;p8"/>
            <p:cNvCxnSpPr/>
            <p:nvPr/>
          </p:nvCxnSpPr>
          <p:spPr>
            <a:xfrm rot="10800000">
              <a:off x="0" y="3429000"/>
              <a:ext cx="12192000" cy="0"/>
            </a:xfrm>
            <a:prstGeom prst="straightConnector1">
              <a:avLst/>
            </a:prstGeom>
            <a:noFill/>
            <a:ln w="19050" cap="flat" cmpd="sng">
              <a:solidFill>
                <a:schemeClr val="accent6"/>
              </a:solidFill>
              <a:prstDash val="solid"/>
              <a:round/>
              <a:headEnd type="none" w="sm" len="sm"/>
              <a:tailEnd type="none" w="sm" len="sm"/>
            </a:ln>
          </p:spPr>
        </p:cxnSp>
      </p:grpSp>
      <p:sp>
        <p:nvSpPr>
          <p:cNvPr id="106" name="Google Shape;106;p8"/>
          <p:cNvSpPr txBox="1">
            <a:spLocks noGrp="1"/>
          </p:cNvSpPr>
          <p:nvPr>
            <p:ph type="body" idx="1"/>
          </p:nvPr>
        </p:nvSpPr>
        <p:spPr>
          <a:xfrm>
            <a:off x="1417713" y="2202032"/>
            <a:ext cx="4398900" cy="32643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Clr>
                <a:schemeClr val="lt2"/>
              </a:buClr>
              <a:buSzPts val="2000"/>
              <a:buChar char="●"/>
              <a:defRPr>
                <a:solidFill>
                  <a:schemeClr val="lt2"/>
                </a:solidFill>
              </a:defRPr>
            </a:lvl1pPr>
            <a:lvl2pPr marL="914400" lvl="1" indent="-355600">
              <a:spcBef>
                <a:spcPts val="0"/>
              </a:spcBef>
              <a:spcAft>
                <a:spcPts val="0"/>
              </a:spcAft>
              <a:buClr>
                <a:schemeClr val="lt2"/>
              </a:buClr>
              <a:buSzPts val="2000"/>
              <a:buChar char="○"/>
              <a:defRPr>
                <a:solidFill>
                  <a:schemeClr val="lt2"/>
                </a:solidFill>
              </a:defRPr>
            </a:lvl2pPr>
            <a:lvl3pPr marL="1371600" lvl="2" indent="-355600">
              <a:spcBef>
                <a:spcPts val="2100"/>
              </a:spcBef>
              <a:spcAft>
                <a:spcPts val="0"/>
              </a:spcAft>
              <a:buClr>
                <a:schemeClr val="lt2"/>
              </a:buClr>
              <a:buSzPts val="2000"/>
              <a:buChar char="■"/>
              <a:defRPr>
                <a:solidFill>
                  <a:schemeClr val="lt2"/>
                </a:solidFill>
              </a:defRPr>
            </a:lvl3pPr>
            <a:lvl4pPr marL="1828800" lvl="3" indent="-355600">
              <a:spcBef>
                <a:spcPts val="2100"/>
              </a:spcBef>
              <a:spcAft>
                <a:spcPts val="0"/>
              </a:spcAft>
              <a:buClr>
                <a:schemeClr val="lt2"/>
              </a:buClr>
              <a:buSzPts val="2000"/>
              <a:buChar char="●"/>
              <a:defRPr>
                <a:solidFill>
                  <a:schemeClr val="lt2"/>
                </a:solidFill>
              </a:defRPr>
            </a:lvl4pPr>
            <a:lvl5pPr marL="2286000" lvl="4" indent="-355600">
              <a:spcBef>
                <a:spcPts val="2100"/>
              </a:spcBef>
              <a:spcAft>
                <a:spcPts val="0"/>
              </a:spcAft>
              <a:buClr>
                <a:schemeClr val="lt2"/>
              </a:buClr>
              <a:buSzPts val="2000"/>
              <a:buChar char="○"/>
              <a:defRPr>
                <a:solidFill>
                  <a:schemeClr val="lt2"/>
                </a:solidFill>
              </a:defRPr>
            </a:lvl5pPr>
            <a:lvl6pPr marL="2743200" lvl="5" indent="-355600">
              <a:spcBef>
                <a:spcPts val="2100"/>
              </a:spcBef>
              <a:spcAft>
                <a:spcPts val="0"/>
              </a:spcAft>
              <a:buClr>
                <a:schemeClr val="lt2"/>
              </a:buClr>
              <a:buSzPts val="2000"/>
              <a:buChar char="■"/>
              <a:defRPr>
                <a:solidFill>
                  <a:schemeClr val="lt2"/>
                </a:solidFill>
              </a:defRPr>
            </a:lvl6pPr>
            <a:lvl7pPr marL="3200400" lvl="6" indent="-355600">
              <a:spcBef>
                <a:spcPts val="2100"/>
              </a:spcBef>
              <a:spcAft>
                <a:spcPts val="0"/>
              </a:spcAft>
              <a:buClr>
                <a:schemeClr val="lt2"/>
              </a:buClr>
              <a:buSzPts val="2000"/>
              <a:buChar char="●"/>
              <a:defRPr>
                <a:solidFill>
                  <a:schemeClr val="lt2"/>
                </a:solidFill>
              </a:defRPr>
            </a:lvl7pPr>
            <a:lvl8pPr marL="3657600" lvl="7" indent="-355600">
              <a:spcBef>
                <a:spcPts val="2100"/>
              </a:spcBef>
              <a:spcAft>
                <a:spcPts val="0"/>
              </a:spcAft>
              <a:buClr>
                <a:schemeClr val="lt2"/>
              </a:buClr>
              <a:buSzPts val="2000"/>
              <a:buChar char="○"/>
              <a:defRPr>
                <a:solidFill>
                  <a:schemeClr val="lt2"/>
                </a:solidFill>
              </a:defRPr>
            </a:lvl8pPr>
            <a:lvl9pPr marL="4114800" lvl="8" indent="-355600">
              <a:spcBef>
                <a:spcPts val="2100"/>
              </a:spcBef>
              <a:spcAft>
                <a:spcPts val="2100"/>
              </a:spcAft>
              <a:buClr>
                <a:schemeClr val="lt2"/>
              </a:buClr>
              <a:buSzPts val="2000"/>
              <a:buChar char="■"/>
              <a:defRPr>
                <a:solidFill>
                  <a:schemeClr val="lt2"/>
                </a:solidFill>
              </a:defRPr>
            </a:lvl9pPr>
          </a:lstStyle>
          <a:p>
            <a:pPr lvl="0"/>
            <a:r>
              <a:rPr lang="en-US"/>
              <a:t>Click to edit Master text styles</a:t>
            </a:r>
          </a:p>
        </p:txBody>
      </p:sp>
      <p:sp>
        <p:nvSpPr>
          <p:cNvPr id="107" name="Google Shape;107;p8"/>
          <p:cNvSpPr txBox="1">
            <a:spLocks noGrp="1"/>
          </p:cNvSpPr>
          <p:nvPr>
            <p:ph type="body" idx="2"/>
          </p:nvPr>
        </p:nvSpPr>
        <p:spPr>
          <a:xfrm>
            <a:off x="6375090" y="2189732"/>
            <a:ext cx="4399200" cy="32643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Clr>
                <a:schemeClr val="lt2"/>
              </a:buClr>
              <a:buSzPts val="2000"/>
              <a:buChar char="●"/>
              <a:defRPr>
                <a:solidFill>
                  <a:schemeClr val="lt2"/>
                </a:solidFill>
              </a:defRPr>
            </a:lvl1pPr>
            <a:lvl2pPr marL="914400" lvl="1" indent="-355600">
              <a:spcBef>
                <a:spcPts val="0"/>
              </a:spcBef>
              <a:spcAft>
                <a:spcPts val="0"/>
              </a:spcAft>
              <a:buClr>
                <a:schemeClr val="lt2"/>
              </a:buClr>
              <a:buSzPts val="2000"/>
              <a:buChar char="○"/>
              <a:defRPr>
                <a:solidFill>
                  <a:schemeClr val="lt2"/>
                </a:solidFill>
              </a:defRPr>
            </a:lvl2pPr>
            <a:lvl3pPr marL="1371600" lvl="2" indent="-355600">
              <a:spcBef>
                <a:spcPts val="2100"/>
              </a:spcBef>
              <a:spcAft>
                <a:spcPts val="0"/>
              </a:spcAft>
              <a:buClr>
                <a:schemeClr val="lt2"/>
              </a:buClr>
              <a:buSzPts val="2000"/>
              <a:buChar char="■"/>
              <a:defRPr>
                <a:solidFill>
                  <a:schemeClr val="lt2"/>
                </a:solidFill>
              </a:defRPr>
            </a:lvl3pPr>
            <a:lvl4pPr marL="1828800" lvl="3" indent="-355600">
              <a:spcBef>
                <a:spcPts val="2100"/>
              </a:spcBef>
              <a:spcAft>
                <a:spcPts val="0"/>
              </a:spcAft>
              <a:buClr>
                <a:schemeClr val="lt2"/>
              </a:buClr>
              <a:buSzPts val="2000"/>
              <a:buChar char="●"/>
              <a:defRPr>
                <a:solidFill>
                  <a:schemeClr val="lt2"/>
                </a:solidFill>
              </a:defRPr>
            </a:lvl4pPr>
            <a:lvl5pPr marL="2286000" lvl="4" indent="-355600">
              <a:spcBef>
                <a:spcPts val="2100"/>
              </a:spcBef>
              <a:spcAft>
                <a:spcPts val="0"/>
              </a:spcAft>
              <a:buClr>
                <a:schemeClr val="lt2"/>
              </a:buClr>
              <a:buSzPts val="2000"/>
              <a:buChar char="○"/>
              <a:defRPr>
                <a:solidFill>
                  <a:schemeClr val="lt2"/>
                </a:solidFill>
              </a:defRPr>
            </a:lvl5pPr>
            <a:lvl6pPr marL="2743200" lvl="5" indent="-355600">
              <a:spcBef>
                <a:spcPts val="2100"/>
              </a:spcBef>
              <a:spcAft>
                <a:spcPts val="0"/>
              </a:spcAft>
              <a:buClr>
                <a:schemeClr val="lt2"/>
              </a:buClr>
              <a:buSzPts val="2000"/>
              <a:buChar char="■"/>
              <a:defRPr>
                <a:solidFill>
                  <a:schemeClr val="lt2"/>
                </a:solidFill>
              </a:defRPr>
            </a:lvl6pPr>
            <a:lvl7pPr marL="3200400" lvl="6" indent="-355600">
              <a:spcBef>
                <a:spcPts val="2100"/>
              </a:spcBef>
              <a:spcAft>
                <a:spcPts val="0"/>
              </a:spcAft>
              <a:buClr>
                <a:schemeClr val="lt2"/>
              </a:buClr>
              <a:buSzPts val="2000"/>
              <a:buChar char="●"/>
              <a:defRPr>
                <a:solidFill>
                  <a:schemeClr val="lt2"/>
                </a:solidFill>
              </a:defRPr>
            </a:lvl7pPr>
            <a:lvl8pPr marL="3657600" lvl="7" indent="-355600">
              <a:spcBef>
                <a:spcPts val="2100"/>
              </a:spcBef>
              <a:spcAft>
                <a:spcPts val="0"/>
              </a:spcAft>
              <a:buClr>
                <a:schemeClr val="lt2"/>
              </a:buClr>
              <a:buSzPts val="2000"/>
              <a:buChar char="○"/>
              <a:defRPr>
                <a:solidFill>
                  <a:schemeClr val="lt2"/>
                </a:solidFill>
              </a:defRPr>
            </a:lvl8pPr>
            <a:lvl9pPr marL="4114800" lvl="8" indent="-355600">
              <a:spcBef>
                <a:spcPts val="2100"/>
              </a:spcBef>
              <a:spcAft>
                <a:spcPts val="2100"/>
              </a:spcAft>
              <a:buClr>
                <a:schemeClr val="lt2"/>
              </a:buClr>
              <a:buSzPts val="2000"/>
              <a:buChar char="■"/>
              <a:defRPr>
                <a:solidFill>
                  <a:schemeClr val="lt2"/>
                </a:solidFill>
              </a:defRPr>
            </a:lvl9pPr>
          </a:lstStyle>
          <a:p>
            <a:pPr lvl="0"/>
            <a:r>
              <a:rPr lang="en-US"/>
              <a:t>Click to edit Master text styles</a:t>
            </a:r>
          </a:p>
        </p:txBody>
      </p:sp>
      <p:sp>
        <p:nvSpPr>
          <p:cNvPr id="108" name="Google Shape;108;p8"/>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109" name="Google Shape;109;p8"/>
          <p:cNvGrpSpPr/>
          <p:nvPr/>
        </p:nvGrpSpPr>
        <p:grpSpPr>
          <a:xfrm>
            <a:off x="321064" y="83450"/>
            <a:ext cx="511208" cy="6631459"/>
            <a:chOff x="244866" y="83442"/>
            <a:chExt cx="416700" cy="6631459"/>
          </a:xfrm>
        </p:grpSpPr>
        <p:sp>
          <p:nvSpPr>
            <p:cNvPr id="110" name="Google Shape;110;p8"/>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 name="Google Shape;113;p8"/>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4" name="Google Shape;114;p8"/>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5" name="Google Shape;115;p8"/>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6" name="Google Shape;116;p8"/>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7" name="Google Shape;117;p8"/>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118" name="Google Shape;118;p8"/>
          <p:cNvGrpSpPr/>
          <p:nvPr/>
        </p:nvGrpSpPr>
        <p:grpSpPr>
          <a:xfrm>
            <a:off x="11402439" y="83450"/>
            <a:ext cx="511208" cy="6631459"/>
            <a:chOff x="244866" y="83442"/>
            <a:chExt cx="416700" cy="6631459"/>
          </a:xfrm>
        </p:grpSpPr>
        <p:sp>
          <p:nvSpPr>
            <p:cNvPr id="119" name="Google Shape;119;p8"/>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0" name="Google Shape;120;p8"/>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1" name="Google Shape;121;p8"/>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2" name="Google Shape;122;p8"/>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3" name="Google Shape;123;p8"/>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4" name="Google Shape;124;p8"/>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5" name="Google Shape;125;p8"/>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6" name="Google Shape;126;p8"/>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8 Three columns">
  <p:cSld name="CUSTOM_8_1">
    <p:bg>
      <p:bgPr>
        <a:gradFill>
          <a:gsLst>
            <a:gs pos="0">
              <a:schemeClr val="lt1"/>
            </a:gs>
            <a:gs pos="50000">
              <a:schemeClr val="dk2"/>
            </a:gs>
            <a:gs pos="100000">
              <a:schemeClr val="lt2"/>
            </a:gs>
          </a:gsLst>
          <a:path path="circle">
            <a:fillToRect l="50000" t="50000" r="50000" b="50000"/>
          </a:path>
          <a:tileRect/>
        </a:gradFill>
        <a:effectLst/>
      </p:bgPr>
    </p:bg>
    <p:spTree>
      <p:nvGrpSpPr>
        <p:cNvPr id="1" name="Shape 165"/>
        <p:cNvGrpSpPr/>
        <p:nvPr/>
      </p:nvGrpSpPr>
      <p:grpSpPr>
        <a:xfrm>
          <a:off x="0" y="0"/>
          <a:ext cx="0" cy="0"/>
          <a:chOff x="0" y="0"/>
          <a:chExt cx="0" cy="0"/>
        </a:xfrm>
      </p:grpSpPr>
      <p:sp>
        <p:nvSpPr>
          <p:cNvPr id="166" name="Google Shape;166;p11"/>
          <p:cNvSpPr txBox="1">
            <a:spLocks noGrp="1"/>
          </p:cNvSpPr>
          <p:nvPr>
            <p:ph type="subTitle" idx="1"/>
          </p:nvPr>
        </p:nvSpPr>
        <p:spPr>
          <a:xfrm>
            <a:off x="1820440" y="3563475"/>
            <a:ext cx="24675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r>
              <a:rPr lang="en-US"/>
              <a:t>Click to edit Master subtitle style</a:t>
            </a:r>
            <a:endParaRPr/>
          </a:p>
        </p:txBody>
      </p:sp>
      <p:sp>
        <p:nvSpPr>
          <p:cNvPr id="167" name="Google Shape;167;p11"/>
          <p:cNvSpPr txBox="1">
            <a:spLocks noGrp="1"/>
          </p:cNvSpPr>
          <p:nvPr>
            <p:ph type="subTitle" idx="2"/>
          </p:nvPr>
        </p:nvSpPr>
        <p:spPr>
          <a:xfrm>
            <a:off x="4862247" y="3563475"/>
            <a:ext cx="24675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r>
              <a:rPr lang="en-US"/>
              <a:t>Click to edit Master subtitle style</a:t>
            </a:r>
            <a:endParaRPr/>
          </a:p>
        </p:txBody>
      </p:sp>
      <p:sp>
        <p:nvSpPr>
          <p:cNvPr id="168" name="Google Shape;168;p11"/>
          <p:cNvSpPr txBox="1">
            <a:spLocks noGrp="1"/>
          </p:cNvSpPr>
          <p:nvPr>
            <p:ph type="subTitle" idx="3"/>
          </p:nvPr>
        </p:nvSpPr>
        <p:spPr>
          <a:xfrm>
            <a:off x="7904054" y="3563475"/>
            <a:ext cx="24672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r>
              <a:rPr lang="en-US"/>
              <a:t>Click to edit Master subtitle style</a:t>
            </a:r>
            <a:endParaRPr/>
          </a:p>
        </p:txBody>
      </p:sp>
      <p:sp>
        <p:nvSpPr>
          <p:cNvPr id="169" name="Google Shape;169;p11"/>
          <p:cNvSpPr txBox="1">
            <a:spLocks noGrp="1"/>
          </p:cNvSpPr>
          <p:nvPr>
            <p:ph type="title"/>
          </p:nvPr>
        </p:nvSpPr>
        <p:spPr>
          <a:xfrm>
            <a:off x="1189050" y="669575"/>
            <a:ext cx="97074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170" name="Google Shape;170;p11"/>
          <p:cNvSpPr txBox="1">
            <a:spLocks noGrp="1"/>
          </p:cNvSpPr>
          <p:nvPr>
            <p:ph type="body" idx="4"/>
          </p:nvPr>
        </p:nvSpPr>
        <p:spPr>
          <a:xfrm>
            <a:off x="1820438" y="4129180"/>
            <a:ext cx="2467500" cy="16641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pPr lvl="0"/>
            <a:r>
              <a:rPr lang="en-US"/>
              <a:t>Click to edit Master text styles</a:t>
            </a:r>
          </a:p>
        </p:txBody>
      </p:sp>
      <p:sp>
        <p:nvSpPr>
          <p:cNvPr id="171" name="Google Shape;171;p11"/>
          <p:cNvSpPr txBox="1">
            <a:spLocks noGrp="1"/>
          </p:cNvSpPr>
          <p:nvPr>
            <p:ph type="body" idx="5"/>
          </p:nvPr>
        </p:nvSpPr>
        <p:spPr>
          <a:xfrm>
            <a:off x="4862244" y="4129180"/>
            <a:ext cx="24675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pPr lvl="0"/>
            <a:r>
              <a:rPr lang="en-US"/>
              <a:t>Click to edit Master text styles</a:t>
            </a:r>
          </a:p>
        </p:txBody>
      </p:sp>
      <p:sp>
        <p:nvSpPr>
          <p:cNvPr id="172" name="Google Shape;172;p11"/>
          <p:cNvSpPr txBox="1">
            <a:spLocks noGrp="1"/>
          </p:cNvSpPr>
          <p:nvPr>
            <p:ph type="body" idx="6"/>
          </p:nvPr>
        </p:nvSpPr>
        <p:spPr>
          <a:xfrm>
            <a:off x="7904051" y="4129180"/>
            <a:ext cx="24675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pPr lvl="0"/>
            <a:r>
              <a:rPr lang="en-US"/>
              <a:t>Click to edit Master text styles</a:t>
            </a:r>
          </a:p>
        </p:txBody>
      </p:sp>
      <p:sp>
        <p:nvSpPr>
          <p:cNvPr id="173" name="Google Shape;173;p11"/>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174" name="Google Shape;174;p11"/>
          <p:cNvGrpSpPr/>
          <p:nvPr/>
        </p:nvGrpSpPr>
        <p:grpSpPr>
          <a:xfrm>
            <a:off x="321064" y="83450"/>
            <a:ext cx="511208" cy="6631459"/>
            <a:chOff x="244866" y="83442"/>
            <a:chExt cx="416700" cy="6631459"/>
          </a:xfrm>
        </p:grpSpPr>
        <p:sp>
          <p:nvSpPr>
            <p:cNvPr id="175" name="Google Shape;175;p11"/>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6" name="Google Shape;176;p11"/>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7" name="Google Shape;177;p11"/>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8" name="Google Shape;178;p11"/>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9" name="Google Shape;179;p11"/>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0" name="Google Shape;180;p11"/>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1" name="Google Shape;181;p11"/>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2" name="Google Shape;182;p11"/>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183" name="Google Shape;183;p11"/>
          <p:cNvGrpSpPr/>
          <p:nvPr/>
        </p:nvGrpSpPr>
        <p:grpSpPr>
          <a:xfrm>
            <a:off x="11402439" y="83450"/>
            <a:ext cx="511208" cy="6631459"/>
            <a:chOff x="244866" y="83442"/>
            <a:chExt cx="416700" cy="6631459"/>
          </a:xfrm>
        </p:grpSpPr>
        <p:sp>
          <p:nvSpPr>
            <p:cNvPr id="184" name="Google Shape;184;p11"/>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5" name="Google Shape;185;p11"/>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6" name="Google Shape;186;p11"/>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7" name="Google Shape;187;p11"/>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90" name="Google Shape;190;p11"/>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91" name="Google Shape;191;p11"/>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1 Title and text left">
  <p:cSld name="CUSTOM_15">
    <p:spTree>
      <p:nvGrpSpPr>
        <p:cNvPr id="1" name="Shape 216"/>
        <p:cNvGrpSpPr/>
        <p:nvPr/>
      </p:nvGrpSpPr>
      <p:grpSpPr>
        <a:xfrm>
          <a:off x="0" y="0"/>
          <a:ext cx="0" cy="0"/>
          <a:chOff x="0" y="0"/>
          <a:chExt cx="0" cy="0"/>
        </a:xfrm>
      </p:grpSpPr>
      <p:sp>
        <p:nvSpPr>
          <p:cNvPr id="217" name="Google Shape;217;p14"/>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218" name="Google Shape;218;p14"/>
          <p:cNvGrpSpPr/>
          <p:nvPr/>
        </p:nvGrpSpPr>
        <p:grpSpPr>
          <a:xfrm>
            <a:off x="321064" y="83450"/>
            <a:ext cx="511208" cy="6631459"/>
            <a:chOff x="244866" y="83442"/>
            <a:chExt cx="416700" cy="6631459"/>
          </a:xfrm>
        </p:grpSpPr>
        <p:sp>
          <p:nvSpPr>
            <p:cNvPr id="219" name="Google Shape;219;p14"/>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0" name="Google Shape;220;p14"/>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1" name="Google Shape;221;p14"/>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2" name="Google Shape;222;p14"/>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3" name="Google Shape;223;p14"/>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4" name="Google Shape;224;p14"/>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5" name="Google Shape;225;p14"/>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6" name="Google Shape;226;p14"/>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227" name="Google Shape;227;p14"/>
          <p:cNvGrpSpPr/>
          <p:nvPr/>
        </p:nvGrpSpPr>
        <p:grpSpPr>
          <a:xfrm>
            <a:off x="11402439" y="83450"/>
            <a:ext cx="511208" cy="6631459"/>
            <a:chOff x="244866" y="83442"/>
            <a:chExt cx="416700" cy="6631459"/>
          </a:xfrm>
        </p:grpSpPr>
        <p:sp>
          <p:nvSpPr>
            <p:cNvPr id="228" name="Google Shape;228;p14"/>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14"/>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 name="Google Shape;230;p14"/>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 name="Google Shape;231;p14"/>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2" name="Google Shape;232;p14"/>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 name="Google Shape;233;p14"/>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4" name="Google Shape;234;p14"/>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5" name="Google Shape;235;p14"/>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36" name="Google Shape;236;p14"/>
          <p:cNvSpPr txBox="1">
            <a:spLocks noGrp="1"/>
          </p:cNvSpPr>
          <p:nvPr>
            <p:ph type="title"/>
          </p:nvPr>
        </p:nvSpPr>
        <p:spPr>
          <a:xfrm>
            <a:off x="1414200" y="4861825"/>
            <a:ext cx="9363600" cy="9561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237" name="Google Shape;237;p14"/>
          <p:cNvSpPr txBox="1">
            <a:spLocks noGrp="1"/>
          </p:cNvSpPr>
          <p:nvPr>
            <p:ph type="body" idx="1"/>
          </p:nvPr>
        </p:nvSpPr>
        <p:spPr>
          <a:xfrm>
            <a:off x="1414200" y="5736525"/>
            <a:ext cx="9363600" cy="625200"/>
          </a:xfrm>
          <a:prstGeom prst="rect">
            <a:avLst/>
          </a:prstGeom>
        </p:spPr>
        <p:txBody>
          <a:bodyPr spcFirstLastPara="1" wrap="square" lIns="121900" tIns="121900" rIns="121900" bIns="121900" anchor="t" anchorCtr="0">
            <a:noAutofit/>
          </a:bodyPr>
          <a:lstStyle>
            <a:lvl1pPr marL="457200" lvl="0" indent="-355600" algn="ctr" rtl="0">
              <a:spcBef>
                <a:spcPts val="0"/>
              </a:spcBef>
              <a:spcAft>
                <a:spcPts val="0"/>
              </a:spcAft>
              <a:buSzPts val="2000"/>
              <a:buChar char="●"/>
              <a:defRPr/>
            </a:lvl1pPr>
            <a:lvl2pPr marL="914400" lvl="1" indent="-355600" algn="r" rtl="0">
              <a:spcBef>
                <a:spcPts val="0"/>
              </a:spcBef>
              <a:spcAft>
                <a:spcPts val="0"/>
              </a:spcAft>
              <a:buSzPts val="2000"/>
              <a:buChar char="○"/>
              <a:defRPr/>
            </a:lvl2pPr>
            <a:lvl3pPr marL="1371600" lvl="2" indent="-355600" algn="r" rtl="0">
              <a:spcBef>
                <a:spcPts val="2100"/>
              </a:spcBef>
              <a:spcAft>
                <a:spcPts val="0"/>
              </a:spcAft>
              <a:buSzPts val="2000"/>
              <a:buChar char="■"/>
              <a:defRPr/>
            </a:lvl3pPr>
            <a:lvl4pPr marL="1828800" lvl="3" indent="-355600" algn="r" rtl="0">
              <a:spcBef>
                <a:spcPts val="2100"/>
              </a:spcBef>
              <a:spcAft>
                <a:spcPts val="0"/>
              </a:spcAft>
              <a:buSzPts val="2000"/>
              <a:buChar char="●"/>
              <a:defRPr/>
            </a:lvl4pPr>
            <a:lvl5pPr marL="2286000" lvl="4" indent="-355600" algn="r" rtl="0">
              <a:spcBef>
                <a:spcPts val="2100"/>
              </a:spcBef>
              <a:spcAft>
                <a:spcPts val="0"/>
              </a:spcAft>
              <a:buSzPts val="2000"/>
              <a:buChar char="○"/>
              <a:defRPr/>
            </a:lvl5pPr>
            <a:lvl6pPr marL="2743200" lvl="5" indent="-355600" algn="r" rtl="0">
              <a:spcBef>
                <a:spcPts val="2100"/>
              </a:spcBef>
              <a:spcAft>
                <a:spcPts val="0"/>
              </a:spcAft>
              <a:buSzPts val="2000"/>
              <a:buChar char="■"/>
              <a:defRPr/>
            </a:lvl6pPr>
            <a:lvl7pPr marL="3200400" lvl="6" indent="-355600" algn="r" rtl="0">
              <a:spcBef>
                <a:spcPts val="2100"/>
              </a:spcBef>
              <a:spcAft>
                <a:spcPts val="0"/>
              </a:spcAft>
              <a:buSzPts val="2000"/>
              <a:buChar char="●"/>
              <a:defRPr/>
            </a:lvl7pPr>
            <a:lvl8pPr marL="3657600" lvl="7" indent="-355600" algn="r" rtl="0">
              <a:spcBef>
                <a:spcPts val="2100"/>
              </a:spcBef>
              <a:spcAft>
                <a:spcPts val="0"/>
              </a:spcAft>
              <a:buSzPts val="2000"/>
              <a:buChar char="○"/>
              <a:defRPr/>
            </a:lvl8pPr>
            <a:lvl9pPr marL="4114800" lvl="8" indent="-355600" algn="r" rtl="0">
              <a:spcBef>
                <a:spcPts val="2100"/>
              </a:spcBef>
              <a:spcAft>
                <a:spcPts val="2100"/>
              </a:spcAft>
              <a:buSzPts val="2000"/>
              <a:buChar char="■"/>
              <a:defRPr/>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12 Title and text right">
  <p:cSld name="CUSTOM_16">
    <p:spTree>
      <p:nvGrpSpPr>
        <p:cNvPr id="1" name="Shape 238"/>
        <p:cNvGrpSpPr/>
        <p:nvPr/>
      </p:nvGrpSpPr>
      <p:grpSpPr>
        <a:xfrm>
          <a:off x="0" y="0"/>
          <a:ext cx="0" cy="0"/>
          <a:chOff x="0" y="0"/>
          <a:chExt cx="0" cy="0"/>
        </a:xfrm>
      </p:grpSpPr>
      <p:grpSp>
        <p:nvGrpSpPr>
          <p:cNvPr id="239" name="Google Shape;239;p15"/>
          <p:cNvGrpSpPr/>
          <p:nvPr/>
        </p:nvGrpSpPr>
        <p:grpSpPr>
          <a:xfrm>
            <a:off x="0" y="0"/>
            <a:ext cx="12192000" cy="6858000"/>
            <a:chOff x="0" y="0"/>
            <a:chExt cx="12192000" cy="6858000"/>
          </a:xfrm>
        </p:grpSpPr>
        <p:sp>
          <p:nvSpPr>
            <p:cNvPr id="240" name="Google Shape;240;p15"/>
            <p:cNvSpPr/>
            <p:nvPr/>
          </p:nvSpPr>
          <p:spPr>
            <a:xfrm>
              <a:off x="0" y="0"/>
              <a:ext cx="12192000" cy="6858000"/>
            </a:xfrm>
            <a:custGeom>
              <a:avLst/>
              <a:gdLst/>
              <a:ahLst/>
              <a:cxnLst/>
              <a:rect l="l" t="t" r="r" b="b"/>
              <a:pathLst>
                <a:path w="12192000" h="6858000" extrusionOk="0">
                  <a:moveTo>
                    <a:pt x="750355" y="1078992"/>
                  </a:moveTo>
                  <a:cubicBezTo>
                    <a:pt x="478494" y="1078992"/>
                    <a:pt x="258107" y="1299379"/>
                    <a:pt x="258107" y="1571240"/>
                  </a:cubicBezTo>
                  <a:lnTo>
                    <a:pt x="258107" y="5295904"/>
                  </a:lnTo>
                  <a:cubicBezTo>
                    <a:pt x="258107" y="5567765"/>
                    <a:pt x="478494" y="5788152"/>
                    <a:pt x="750355" y="5788152"/>
                  </a:cubicBezTo>
                  <a:lnTo>
                    <a:pt x="11447839" y="5788152"/>
                  </a:lnTo>
                  <a:cubicBezTo>
                    <a:pt x="11719700" y="5788152"/>
                    <a:pt x="11940087" y="5567765"/>
                    <a:pt x="11940087" y="5295904"/>
                  </a:cubicBezTo>
                  <a:lnTo>
                    <a:pt x="11940087" y="1571240"/>
                  </a:lnTo>
                  <a:cubicBezTo>
                    <a:pt x="11940087" y="1299379"/>
                    <a:pt x="11719700" y="1078992"/>
                    <a:pt x="11447839" y="1078992"/>
                  </a:cubicBezTo>
                  <a:close/>
                  <a:moveTo>
                    <a:pt x="0" y="0"/>
                  </a:moveTo>
                  <a:lnTo>
                    <a:pt x="12192000" y="0"/>
                  </a:lnTo>
                  <a:lnTo>
                    <a:pt x="12192000" y="6858000"/>
                  </a:lnTo>
                  <a:lnTo>
                    <a:pt x="0" y="6858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241" name="Google Shape;241;p15"/>
            <p:cNvGrpSpPr/>
            <p:nvPr/>
          </p:nvGrpSpPr>
          <p:grpSpPr>
            <a:xfrm>
              <a:off x="156414" y="282463"/>
              <a:ext cx="11914653" cy="511200"/>
              <a:chOff x="156414" y="282463"/>
              <a:chExt cx="11914653" cy="511200"/>
            </a:xfrm>
          </p:grpSpPr>
          <p:sp>
            <p:nvSpPr>
              <p:cNvPr id="242" name="Google Shape;242;p15"/>
              <p:cNvSpPr/>
              <p:nvPr/>
            </p:nvSpPr>
            <p:spPr>
              <a:xfrm rot="24178" flipH="1">
                <a:off x="543901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3" name="Google Shape;243;p15"/>
              <p:cNvSpPr/>
              <p:nvPr/>
            </p:nvSpPr>
            <p:spPr>
              <a:xfrm rot="24178" flipH="1">
                <a:off x="455878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4" name="Google Shape;244;p15"/>
              <p:cNvSpPr/>
              <p:nvPr/>
            </p:nvSpPr>
            <p:spPr>
              <a:xfrm rot="24178" flipH="1">
                <a:off x="367854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5" name="Google Shape;245;p15"/>
              <p:cNvSpPr/>
              <p:nvPr/>
            </p:nvSpPr>
            <p:spPr>
              <a:xfrm rot="24178" flipH="1">
                <a:off x="279831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6" name="Google Shape;246;p15"/>
              <p:cNvSpPr/>
              <p:nvPr/>
            </p:nvSpPr>
            <p:spPr>
              <a:xfrm rot="24178" flipH="1">
                <a:off x="191807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7" name="Google Shape;247;p15"/>
              <p:cNvSpPr/>
              <p:nvPr/>
            </p:nvSpPr>
            <p:spPr>
              <a:xfrm rot="24178" flipH="1">
                <a:off x="103784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8" name="Google Shape;248;p15"/>
              <p:cNvSpPr/>
              <p:nvPr/>
            </p:nvSpPr>
            <p:spPr>
              <a:xfrm rot="24178" flipH="1">
                <a:off x="15760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9" name="Google Shape;249;p15"/>
              <p:cNvSpPr/>
              <p:nvPr/>
            </p:nvSpPr>
            <p:spPr>
              <a:xfrm rot="24178" flipH="1">
                <a:off x="631925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0" name="Google Shape;250;p15"/>
              <p:cNvSpPr/>
              <p:nvPr/>
            </p:nvSpPr>
            <p:spPr>
              <a:xfrm rot="24178" flipH="1">
                <a:off x="1160066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1" name="Google Shape;251;p15"/>
              <p:cNvSpPr/>
              <p:nvPr/>
            </p:nvSpPr>
            <p:spPr>
              <a:xfrm rot="24178" flipH="1">
                <a:off x="1072042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2" name="Google Shape;252;p15"/>
              <p:cNvSpPr/>
              <p:nvPr/>
            </p:nvSpPr>
            <p:spPr>
              <a:xfrm rot="24178" flipH="1">
                <a:off x="984019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3" name="Google Shape;253;p15"/>
              <p:cNvSpPr/>
              <p:nvPr/>
            </p:nvSpPr>
            <p:spPr>
              <a:xfrm rot="24178" flipH="1">
                <a:off x="895995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4" name="Google Shape;254;p15"/>
              <p:cNvSpPr/>
              <p:nvPr/>
            </p:nvSpPr>
            <p:spPr>
              <a:xfrm rot="24178" flipH="1">
                <a:off x="807972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5" name="Google Shape;255;p15"/>
              <p:cNvSpPr/>
              <p:nvPr/>
            </p:nvSpPr>
            <p:spPr>
              <a:xfrm rot="24178" flipH="1">
                <a:off x="719948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256" name="Google Shape;256;p15"/>
            <p:cNvGrpSpPr/>
            <p:nvPr/>
          </p:nvGrpSpPr>
          <p:grpSpPr>
            <a:xfrm>
              <a:off x="138664" y="6104163"/>
              <a:ext cx="11914653" cy="511200"/>
              <a:chOff x="156414" y="282463"/>
              <a:chExt cx="11914653" cy="511200"/>
            </a:xfrm>
          </p:grpSpPr>
          <p:sp>
            <p:nvSpPr>
              <p:cNvPr id="257" name="Google Shape;257;p15"/>
              <p:cNvSpPr/>
              <p:nvPr/>
            </p:nvSpPr>
            <p:spPr>
              <a:xfrm rot="24178" flipH="1">
                <a:off x="543901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8" name="Google Shape;258;p15"/>
              <p:cNvSpPr/>
              <p:nvPr/>
            </p:nvSpPr>
            <p:spPr>
              <a:xfrm rot="24178" flipH="1">
                <a:off x="455878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9" name="Google Shape;259;p15"/>
              <p:cNvSpPr/>
              <p:nvPr/>
            </p:nvSpPr>
            <p:spPr>
              <a:xfrm rot="24178" flipH="1">
                <a:off x="367854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rot="24178" flipH="1">
                <a:off x="279831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rot="24178" flipH="1">
                <a:off x="191807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2" name="Google Shape;262;p15"/>
              <p:cNvSpPr/>
              <p:nvPr/>
            </p:nvSpPr>
            <p:spPr>
              <a:xfrm rot="24178" flipH="1">
                <a:off x="103784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3" name="Google Shape;263;p15"/>
              <p:cNvSpPr/>
              <p:nvPr/>
            </p:nvSpPr>
            <p:spPr>
              <a:xfrm rot="24178" flipH="1">
                <a:off x="15760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4" name="Google Shape;264;p15"/>
              <p:cNvSpPr/>
              <p:nvPr/>
            </p:nvSpPr>
            <p:spPr>
              <a:xfrm rot="24178" flipH="1">
                <a:off x="631925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5" name="Google Shape;265;p15"/>
              <p:cNvSpPr/>
              <p:nvPr/>
            </p:nvSpPr>
            <p:spPr>
              <a:xfrm rot="24178" flipH="1">
                <a:off x="1160066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6" name="Google Shape;266;p15"/>
              <p:cNvSpPr/>
              <p:nvPr/>
            </p:nvSpPr>
            <p:spPr>
              <a:xfrm rot="24178" flipH="1">
                <a:off x="1072042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7" name="Google Shape;267;p15"/>
              <p:cNvSpPr/>
              <p:nvPr/>
            </p:nvSpPr>
            <p:spPr>
              <a:xfrm rot="24178" flipH="1">
                <a:off x="984019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8" name="Google Shape;268;p15"/>
              <p:cNvSpPr/>
              <p:nvPr/>
            </p:nvSpPr>
            <p:spPr>
              <a:xfrm rot="24178" flipH="1">
                <a:off x="895995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9" name="Google Shape;269;p15"/>
              <p:cNvSpPr/>
              <p:nvPr/>
            </p:nvSpPr>
            <p:spPr>
              <a:xfrm rot="24178" flipH="1">
                <a:off x="807972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0" name="Google Shape;270;p15"/>
              <p:cNvSpPr/>
              <p:nvPr/>
            </p:nvSpPr>
            <p:spPr>
              <a:xfrm rot="24178" flipH="1">
                <a:off x="719948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sp>
        <p:nvSpPr>
          <p:cNvPr id="271" name="Google Shape;271;p15"/>
          <p:cNvSpPr txBox="1">
            <a:spLocks noGrp="1"/>
          </p:cNvSpPr>
          <p:nvPr>
            <p:ph type="title"/>
          </p:nvPr>
        </p:nvSpPr>
        <p:spPr>
          <a:xfrm>
            <a:off x="1323509" y="2520388"/>
            <a:ext cx="9544800" cy="12429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r>
              <a:rPr lang="en-US"/>
              <a:t>Click to edit Master title style</a:t>
            </a:r>
            <a:endParaRPr/>
          </a:p>
        </p:txBody>
      </p:sp>
      <p:sp>
        <p:nvSpPr>
          <p:cNvPr id="272" name="Google Shape;272;p15"/>
          <p:cNvSpPr txBox="1">
            <a:spLocks noGrp="1"/>
          </p:cNvSpPr>
          <p:nvPr>
            <p:ph type="body" idx="1"/>
          </p:nvPr>
        </p:nvSpPr>
        <p:spPr>
          <a:xfrm>
            <a:off x="1323688" y="3521038"/>
            <a:ext cx="9544800" cy="633600"/>
          </a:xfrm>
          <a:prstGeom prst="rect">
            <a:avLst/>
          </a:prstGeom>
        </p:spPr>
        <p:txBody>
          <a:bodyPr spcFirstLastPara="1" wrap="square" lIns="121900" tIns="121900" rIns="121900" bIns="121900" anchor="t" anchorCtr="0">
            <a:noAutofit/>
          </a:bodyPr>
          <a:lstStyle>
            <a:lvl1pPr marL="457200" lvl="0" indent="-355600" algn="ctr">
              <a:spcBef>
                <a:spcPts val="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50000">
              <a:schemeClr val="dk2"/>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0">
            <a:alphaModFix/>
          </a:blip>
          <a:srcRect l="7351" t="9166" r="3751" b="8250"/>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1pPr>
            <a:lvl2pPr lvl="1">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2pPr>
            <a:lvl3pPr lvl="2">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3pPr>
            <a:lvl4pPr lvl="3">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4pPr>
            <a:lvl5pPr lvl="4">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5pPr>
            <a:lvl6pPr lvl="5">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6pPr>
            <a:lvl7pPr lvl="6">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7pPr>
            <a:lvl8pPr lvl="7">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8pPr>
            <a:lvl9pPr lvl="8">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9pPr>
          </a:lstStyle>
          <a:p>
            <a:endParaRPr/>
          </a:p>
        </p:txBody>
      </p:sp>
      <p:sp>
        <p:nvSpPr>
          <p:cNvPr id="8" name="Google Shape;8;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55600">
              <a:lnSpc>
                <a:spcPct val="115000"/>
              </a:lnSpc>
              <a:spcBef>
                <a:spcPts val="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1pPr>
            <a:lvl2pPr marL="914400" lvl="1"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2pPr>
            <a:lvl3pPr marL="1371600" lvl="2"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3pPr>
            <a:lvl4pPr marL="1828800" lvl="3"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4pPr>
            <a:lvl5pPr marL="2286000" lvl="4"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5pPr>
            <a:lvl6pPr marL="2743200" lvl="5"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6pPr>
            <a:lvl7pPr marL="3200400" lvl="6"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7pPr>
            <a:lvl8pPr marL="3657600" lvl="7"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8pPr>
            <a:lvl9pPr marL="4114800" lvl="8" indent="-355600">
              <a:lnSpc>
                <a:spcPct val="115000"/>
              </a:lnSpc>
              <a:spcBef>
                <a:spcPts val="2100"/>
              </a:spcBef>
              <a:spcAft>
                <a:spcPts val="2100"/>
              </a:spcAft>
              <a:buClr>
                <a:schemeClr val="dk1"/>
              </a:buClr>
              <a:buSzPts val="2000"/>
              <a:buFont typeface="Lancelot"/>
              <a:buChar char="■"/>
              <a:defRPr sz="2000">
                <a:solidFill>
                  <a:schemeClr val="dk1"/>
                </a:solidFill>
                <a:latin typeface="Lancelot"/>
                <a:ea typeface="Lancelot"/>
                <a:cs typeface="Lancelot"/>
                <a:sym typeface="Lancelot"/>
              </a:defRPr>
            </a:lvl9pPr>
          </a:lstStyle>
          <a:p>
            <a:endParaRPr/>
          </a:p>
        </p:txBody>
      </p:sp>
      <p:sp>
        <p:nvSpPr>
          <p:cNvPr id="9" name="Google Shape;9;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7" r:id="rId6"/>
    <p:sldLayoutId id="2147483660" r:id="rId7"/>
    <p:sldLayoutId id="2147483661"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5.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customXml" Target="../ink/ink1.xml"/><Relationship Id="rId11" Type="http://schemas.openxmlformats.org/officeDocument/2006/relationships/image" Target="../media/image11.png"/><Relationship Id="rId5" Type="http://schemas.openxmlformats.org/officeDocument/2006/relationships/image" Target="../media/image8.jpeg"/><Relationship Id="rId10" Type="http://schemas.openxmlformats.org/officeDocument/2006/relationships/customXml" Target="../ink/ink3.xml"/><Relationship Id="rId4" Type="http://schemas.openxmlformats.org/officeDocument/2006/relationships/image" Target="../media/image7.jpe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dk2"/>
            </a:gs>
            <a:gs pos="100000">
              <a:schemeClr val="lt2"/>
            </a:gs>
          </a:gsLst>
          <a:path path="circle">
            <a:fillToRect l="50000" t="50000" r="50000" b="50000"/>
          </a:path>
          <a:tileRect/>
        </a:gradFill>
        <a:effectLst/>
      </p:bgPr>
    </p:bg>
    <p:spTree>
      <p:nvGrpSpPr>
        <p:cNvPr id="1" name="Shape 294"/>
        <p:cNvGrpSpPr/>
        <p:nvPr/>
      </p:nvGrpSpPr>
      <p:grpSpPr>
        <a:xfrm>
          <a:off x="0" y="0"/>
          <a:ext cx="0" cy="0"/>
          <a:chOff x="0" y="0"/>
          <a:chExt cx="0" cy="0"/>
        </a:xfrm>
      </p:grpSpPr>
      <p:pic>
        <p:nvPicPr>
          <p:cNvPr id="13" name="Picture 12" descr="A lighthouse with a light on top&#10;&#10;Description automatically generated">
            <a:extLst>
              <a:ext uri="{FF2B5EF4-FFF2-40B4-BE49-F238E27FC236}">
                <a16:creationId xmlns:a16="http://schemas.microsoft.com/office/drawing/2014/main" id="{4BC72ED8-4A84-90F6-A9EA-7ADC4B112980}"/>
              </a:ext>
            </a:extLst>
          </p:cNvPr>
          <p:cNvPicPr>
            <a:picLocks noChangeAspect="1"/>
          </p:cNvPicPr>
          <p:nvPr/>
        </p:nvPicPr>
        <p:blipFill>
          <a:blip r:embed="rId3"/>
          <a:stretch>
            <a:fillRect/>
          </a:stretch>
        </p:blipFill>
        <p:spPr>
          <a:xfrm>
            <a:off x="-31836" y="0"/>
            <a:ext cx="12223836" cy="68401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18" name="TextBox 17">
            <a:extLst>
              <a:ext uri="{FF2B5EF4-FFF2-40B4-BE49-F238E27FC236}">
                <a16:creationId xmlns:a16="http://schemas.microsoft.com/office/drawing/2014/main" id="{5E40DE18-826C-E1A1-C294-87FA218061AF}"/>
              </a:ext>
            </a:extLst>
          </p:cNvPr>
          <p:cNvSpPr txBox="1"/>
          <p:nvPr/>
        </p:nvSpPr>
        <p:spPr>
          <a:xfrm>
            <a:off x="845573" y="1455174"/>
            <a:ext cx="10520695" cy="2730452"/>
          </a:xfrm>
          <a:prstGeom prst="rect">
            <a:avLst/>
          </a:prstGeom>
          <a:noFill/>
        </p:spPr>
        <p:txBody>
          <a:bodyPr wrap="square" rtlCol="0">
            <a:spAutoFit/>
          </a:bodyPr>
          <a:lstStyle/>
          <a:p>
            <a:pPr algn="ctr"/>
            <a:br>
              <a:rPr lang="en-US" sz="3200" dirty="0">
                <a:solidFill>
                  <a:schemeClr val="tx1"/>
                </a:solidFill>
                <a:effectLst/>
                <a:latin typeface="Abadi MT Condensed Light" panose="020B0306030101010103" pitchFamily="34" charset="77"/>
              </a:rPr>
            </a:br>
            <a:endParaRPr lang="en-US" sz="3200" dirty="0">
              <a:solidFill>
                <a:schemeClr val="tx1"/>
              </a:solidFill>
              <a:effectLst/>
              <a:latin typeface="Abadi MT Condensed Light" panose="020B0306030101010103" pitchFamily="34" charset="77"/>
            </a:endParaRPr>
          </a:p>
          <a:p>
            <a:pPr algn="ctr" rtl="1"/>
            <a:r>
              <a:rPr lang="en-US" sz="3600" dirty="0">
                <a:solidFill>
                  <a:schemeClr val="tx1"/>
                </a:solidFill>
                <a:effectLst/>
                <a:latin typeface="Abadi MT Condensed Light" panose="020B0306030101010103" pitchFamily="34" charset="77"/>
              </a:rPr>
              <a:t> The investigator did not find evidence to explain what happened, and to this day no one knows the reason for their disappearance.......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3" name="TextBox 2">
            <a:extLst>
              <a:ext uri="{FF2B5EF4-FFF2-40B4-BE49-F238E27FC236}">
                <a16:creationId xmlns:a16="http://schemas.microsoft.com/office/drawing/2014/main" id="{201F8700-7013-DD90-8882-5BFB8CDB7D92}"/>
              </a:ext>
            </a:extLst>
          </p:cNvPr>
          <p:cNvSpPr txBox="1"/>
          <p:nvPr/>
        </p:nvSpPr>
        <p:spPr>
          <a:xfrm>
            <a:off x="1766807" y="2417736"/>
            <a:ext cx="8424297" cy="1323439"/>
          </a:xfrm>
          <a:prstGeom prst="rect">
            <a:avLst/>
          </a:prstGeom>
          <a:noFill/>
        </p:spPr>
        <p:txBody>
          <a:bodyPr wrap="square">
            <a:spAutoFit/>
          </a:bodyPr>
          <a:lstStyle/>
          <a:p>
            <a:pPr marR="0" algn="ctr" rtl="1">
              <a:lnSpc>
                <a:spcPct val="100000"/>
              </a:lnSpc>
              <a:spcBef>
                <a:spcPts val="0"/>
              </a:spcBef>
              <a:spcAft>
                <a:spcPts val="0"/>
              </a:spcAft>
              <a:buClr>
                <a:srgbClr val="000000"/>
              </a:buClr>
              <a:buFont typeface="Arial"/>
            </a:pPr>
            <a:r>
              <a:rPr lang="en-US" sz="4000" dirty="0">
                <a:solidFill>
                  <a:schemeClr val="tx1"/>
                </a:solidFill>
                <a:latin typeface="Abadi MT Condensed Light" panose="020B0306030101010103" pitchFamily="34" charset="77"/>
              </a:rPr>
              <a:t>When evidence is absent, strange interpretations begin..</a:t>
            </a:r>
            <a:r>
              <a:rPr lang="ar-SA" sz="4000" dirty="0">
                <a:solidFill>
                  <a:schemeClr val="tx1"/>
                </a:solidFill>
                <a:latin typeface="Abadi MT Condensed Light" panose="020B0306030101010103" pitchFamily="34" charset="77"/>
              </a:rPr>
              <a:t>..</a:t>
            </a:r>
            <a:endParaRPr lang="en-SA" sz="4000" dirty="0">
              <a:solidFill>
                <a:schemeClr val="tx1"/>
              </a:solidFill>
              <a:latin typeface="Abadi MT Condensed Light" panose="020B0306030101010103" pitchFamily="34" charset="77"/>
            </a:endParaRPr>
          </a:p>
        </p:txBody>
      </p:sp>
      <p:pic>
        <p:nvPicPr>
          <p:cNvPr id="6" name="Picture 5" descr="A person standing next to a person&#10;&#10;Description automatically generated">
            <a:extLst>
              <a:ext uri="{FF2B5EF4-FFF2-40B4-BE49-F238E27FC236}">
                <a16:creationId xmlns:a16="http://schemas.microsoft.com/office/drawing/2014/main" id="{8E77B590-B1E9-92E0-2DAF-D3CE4BB4D1E5}"/>
              </a:ext>
            </a:extLst>
          </p:cNvPr>
          <p:cNvPicPr>
            <a:picLocks noChangeAspect="1"/>
          </p:cNvPicPr>
          <p:nvPr/>
        </p:nvPicPr>
        <p:blipFill rotWithShape="1">
          <a:blip r:embed="rId3"/>
          <a:srcRect r="1893" b="2133"/>
          <a:stretch/>
        </p:blipFill>
        <p:spPr>
          <a:xfrm>
            <a:off x="1344478" y="575229"/>
            <a:ext cx="9503044" cy="5687877"/>
          </a:xfrm>
          <a:prstGeom prst="rect">
            <a:avLst/>
          </a:prstGeom>
        </p:spPr>
      </p:pic>
    </p:spTree>
    <p:extLst>
      <p:ext uri="{BB962C8B-B14F-4D97-AF65-F5344CB8AC3E}">
        <p14:creationId xmlns:p14="http://schemas.microsoft.com/office/powerpoint/2010/main" val="3397827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2" name="copy_8D265F42-0F2D-4109-B9F2-89C247D54755 2_8BBFC1DB-EF64-4203-B74C-D0C85EE993DA.mp4">
            <a:hlinkClick r:id="" action="ppaction://media"/>
            <a:extLst>
              <a:ext uri="{FF2B5EF4-FFF2-40B4-BE49-F238E27FC236}">
                <a16:creationId xmlns:a16="http://schemas.microsoft.com/office/drawing/2014/main" id="{A660AE49-0C5D-6743-F7EF-9C42B6A513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92790" y="314773"/>
            <a:ext cx="6006420" cy="6228453"/>
          </a:xfrm>
          <a:prstGeom prst="rect">
            <a:avLst/>
          </a:prstGeom>
        </p:spPr>
      </p:pic>
    </p:spTree>
    <p:extLst>
      <p:ext uri="{BB962C8B-B14F-4D97-AF65-F5344CB8AC3E}">
        <p14:creationId xmlns:p14="http://schemas.microsoft.com/office/powerpoint/2010/main" val="173885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2" name="TextBox 1">
            <a:extLst>
              <a:ext uri="{FF2B5EF4-FFF2-40B4-BE49-F238E27FC236}">
                <a16:creationId xmlns:a16="http://schemas.microsoft.com/office/drawing/2014/main" id="{64782AAE-1C13-264A-4A04-ED186A15131D}"/>
              </a:ext>
            </a:extLst>
          </p:cNvPr>
          <p:cNvSpPr txBox="1"/>
          <p:nvPr/>
        </p:nvSpPr>
        <p:spPr>
          <a:xfrm>
            <a:off x="3237321" y="1506369"/>
            <a:ext cx="5579706" cy="4524315"/>
          </a:xfrm>
          <a:prstGeom prst="rect">
            <a:avLst/>
          </a:prstGeom>
          <a:noFill/>
        </p:spPr>
        <p:txBody>
          <a:bodyPr wrap="square" rtlCol="0">
            <a:spAutoFit/>
          </a:bodyPr>
          <a:lstStyle/>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ground()</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B</a:t>
            </a:r>
            <a:r>
              <a:rPr lang="en-SA" sz="3600" dirty="0">
                <a:latin typeface="Abadi MT Condensed Light" panose="020B0306030101010103" pitchFamily="34" charset="77"/>
              </a:rPr>
              <a:t>ackground()</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C</a:t>
            </a:r>
            <a:r>
              <a:rPr lang="en-SA" sz="3600" dirty="0">
                <a:latin typeface="Abadi MT Condensed Light" panose="020B0306030101010103" pitchFamily="34" charset="77"/>
              </a:rPr>
              <a:t>loud()</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B</a:t>
            </a:r>
            <a:r>
              <a:rPr lang="en-SA" sz="3600" dirty="0">
                <a:latin typeface="Abadi MT Condensed Light" panose="020B0306030101010103" pitchFamily="34" charset="77"/>
              </a:rPr>
              <a:t>oom()</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B</a:t>
            </a:r>
            <a:r>
              <a:rPr lang="en-SA" sz="3600" dirty="0">
                <a:latin typeface="Abadi MT Condensed Light" panose="020B0306030101010103" pitchFamily="34" charset="77"/>
              </a:rPr>
              <a:t>eam()</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M</a:t>
            </a:r>
            <a:r>
              <a:rPr lang="en-SA" sz="3600" dirty="0">
                <a:latin typeface="Abadi MT Condensed Light" panose="020B0306030101010103" pitchFamily="34" charset="77"/>
              </a:rPr>
              <a:t>an()</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M</a:t>
            </a:r>
            <a:r>
              <a:rPr lang="en-SA" sz="3600" dirty="0">
                <a:latin typeface="Abadi MT Condensed Light" panose="020B0306030101010103" pitchFamily="34" charset="77"/>
              </a:rPr>
              <a:t>an2()</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M</a:t>
            </a:r>
            <a:r>
              <a:rPr lang="en-SA" sz="3600" dirty="0">
                <a:latin typeface="Abadi MT Condensed Light" panose="020B0306030101010103" pitchFamily="34" charset="77"/>
              </a:rPr>
              <a:t>an3()</a:t>
            </a:r>
          </a:p>
        </p:txBody>
      </p:sp>
      <p:sp>
        <p:nvSpPr>
          <p:cNvPr id="4" name="TextBox 3">
            <a:extLst>
              <a:ext uri="{FF2B5EF4-FFF2-40B4-BE49-F238E27FC236}">
                <a16:creationId xmlns:a16="http://schemas.microsoft.com/office/drawing/2014/main" id="{492B949B-4C66-CC44-6727-36B94B14D8A6}"/>
              </a:ext>
            </a:extLst>
          </p:cNvPr>
          <p:cNvSpPr txBox="1"/>
          <p:nvPr/>
        </p:nvSpPr>
        <p:spPr>
          <a:xfrm>
            <a:off x="2782529" y="688259"/>
            <a:ext cx="6489291" cy="646331"/>
          </a:xfrm>
          <a:prstGeom prst="rect">
            <a:avLst/>
          </a:prstGeom>
          <a:noFill/>
        </p:spPr>
        <p:txBody>
          <a:bodyPr wrap="square" rtlCol="0">
            <a:spAutoFit/>
          </a:bodyPr>
          <a:lstStyle/>
          <a:p>
            <a:pPr algn="ctr"/>
            <a:r>
              <a:rPr lang="en-US" sz="3600" dirty="0">
                <a:solidFill>
                  <a:schemeClr val="tx1"/>
                </a:solidFill>
                <a:effectLst/>
                <a:latin typeface="Abadi MT Condensed Light" panose="020B0306030101010103" pitchFamily="34" charset="77"/>
              </a:rPr>
              <a:t>These method are for the </a:t>
            </a:r>
            <a:r>
              <a:rPr lang="en-US" sz="3600" dirty="0">
                <a:solidFill>
                  <a:schemeClr val="tx1"/>
                </a:solidFill>
                <a:latin typeface="Abadi MT Condensed Light" panose="020B0306030101010103" pitchFamily="34" charset="77"/>
              </a:rPr>
              <a:t>third </a:t>
            </a:r>
            <a:r>
              <a:rPr lang="en-US" sz="3600" dirty="0">
                <a:solidFill>
                  <a:schemeClr val="tx1"/>
                </a:solidFill>
                <a:effectLst/>
                <a:latin typeface="Abadi MT Condensed Light" panose="020B0306030101010103" pitchFamily="34" charset="77"/>
              </a:rPr>
              <a:t>scene:</a:t>
            </a:r>
          </a:p>
        </p:txBody>
      </p:sp>
    </p:spTree>
    <p:extLst>
      <p:ext uri="{BB962C8B-B14F-4D97-AF65-F5344CB8AC3E}">
        <p14:creationId xmlns:p14="http://schemas.microsoft.com/office/powerpoint/2010/main" val="3363157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2" name="copy_8D265F42-0F2D-4109-B9F2-89C247D54755 3_BEC68150-8351-43AC-BE5E-ED3590366D85.mp4">
            <a:hlinkClick r:id="" action="ppaction://media"/>
            <a:extLst>
              <a:ext uri="{FF2B5EF4-FFF2-40B4-BE49-F238E27FC236}">
                <a16:creationId xmlns:a16="http://schemas.microsoft.com/office/drawing/2014/main" id="{85F0343F-53FC-91FF-D910-E72CB9322F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09272" y="331865"/>
            <a:ext cx="5973455" cy="6194270"/>
          </a:xfrm>
          <a:prstGeom prst="rect">
            <a:avLst/>
          </a:prstGeom>
        </p:spPr>
      </p:pic>
    </p:spTree>
    <p:extLst>
      <p:ext uri="{BB962C8B-B14F-4D97-AF65-F5344CB8AC3E}">
        <p14:creationId xmlns:p14="http://schemas.microsoft.com/office/powerpoint/2010/main" val="195576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2" name="TextBox 1">
            <a:extLst>
              <a:ext uri="{FF2B5EF4-FFF2-40B4-BE49-F238E27FC236}">
                <a16:creationId xmlns:a16="http://schemas.microsoft.com/office/drawing/2014/main" id="{ADCC2FD2-B7A4-9AC2-6744-202005220A47}"/>
              </a:ext>
            </a:extLst>
          </p:cNvPr>
          <p:cNvSpPr txBox="1"/>
          <p:nvPr/>
        </p:nvSpPr>
        <p:spPr>
          <a:xfrm>
            <a:off x="2788715" y="1283039"/>
            <a:ext cx="2997937" cy="3970318"/>
          </a:xfrm>
          <a:prstGeom prst="rect">
            <a:avLst/>
          </a:prstGeom>
          <a:noFill/>
        </p:spPr>
        <p:txBody>
          <a:bodyPr wrap="none" rtlCol="0">
            <a:spAutoFit/>
          </a:bodyPr>
          <a:lstStyle/>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Big2Circles()</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SeaWaves1()</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SeaWaves2()</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SeaWaves3()</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SeaWaves4()</a:t>
            </a:r>
          </a:p>
          <a:p>
            <a:pPr algn="ctr"/>
            <a:endParaRPr lang="en-SA" sz="3600" dirty="0">
              <a:latin typeface="Abadi MT Condensed Light" panose="020B0306030101010103" pitchFamily="34" charset="77"/>
            </a:endParaRPr>
          </a:p>
          <a:p>
            <a:pPr algn="ctr"/>
            <a:endParaRPr lang="en-SA" sz="3600" dirty="0">
              <a:latin typeface="Abadi MT Condensed Light" panose="020B0306030101010103" pitchFamily="34" charset="77"/>
            </a:endParaRPr>
          </a:p>
        </p:txBody>
      </p:sp>
      <p:sp>
        <p:nvSpPr>
          <p:cNvPr id="3" name="TextBox 2">
            <a:extLst>
              <a:ext uri="{FF2B5EF4-FFF2-40B4-BE49-F238E27FC236}">
                <a16:creationId xmlns:a16="http://schemas.microsoft.com/office/drawing/2014/main" id="{530E8E81-F3FE-7D18-7A70-44D0C1AF9386}"/>
              </a:ext>
            </a:extLst>
          </p:cNvPr>
          <p:cNvSpPr txBox="1"/>
          <p:nvPr/>
        </p:nvSpPr>
        <p:spPr>
          <a:xfrm>
            <a:off x="6383891" y="1318253"/>
            <a:ext cx="3359381" cy="4955203"/>
          </a:xfrm>
          <a:prstGeom prst="rect">
            <a:avLst/>
          </a:prstGeom>
          <a:noFill/>
        </p:spPr>
        <p:txBody>
          <a:bodyPr wrap="none" rtlCol="0">
            <a:spAutoFit/>
          </a:bodyPr>
          <a:lstStyle/>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BackWaves1()</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BackWaves2()</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BackWaves3()</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BackWaves4()</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BackWaves5()</a:t>
            </a:r>
          </a:p>
          <a:p>
            <a:pPr algn="ctr"/>
            <a:endParaRPr lang="en-SA" sz="3600" dirty="0">
              <a:latin typeface="Abadi MT Condensed Light" panose="020B0306030101010103" pitchFamily="34" charset="77"/>
            </a:endParaRPr>
          </a:p>
          <a:p>
            <a:pPr algn="ctr"/>
            <a:endParaRPr lang="en-SA" sz="3600" dirty="0">
              <a:latin typeface="Abadi MT Condensed Light" panose="020B0306030101010103" pitchFamily="34" charset="77"/>
            </a:endParaRPr>
          </a:p>
          <a:p>
            <a:endParaRPr lang="en-SA" sz="3200" dirty="0">
              <a:latin typeface="Abadi MT Condensed Light" panose="020B0306030101010103" pitchFamily="34" charset="77"/>
            </a:endParaRPr>
          </a:p>
          <a:p>
            <a:endParaRPr lang="en-SA" sz="3200" dirty="0">
              <a:latin typeface="Abadi MT Condensed Light" panose="020B0306030101010103" pitchFamily="34" charset="77"/>
            </a:endParaRPr>
          </a:p>
        </p:txBody>
      </p:sp>
      <p:sp>
        <p:nvSpPr>
          <p:cNvPr id="4" name="TextBox 3">
            <a:extLst>
              <a:ext uri="{FF2B5EF4-FFF2-40B4-BE49-F238E27FC236}">
                <a16:creationId xmlns:a16="http://schemas.microsoft.com/office/drawing/2014/main" id="{18D3CBE0-3362-BE7C-D334-14A3F86C1E0A}"/>
              </a:ext>
            </a:extLst>
          </p:cNvPr>
          <p:cNvSpPr txBox="1"/>
          <p:nvPr/>
        </p:nvSpPr>
        <p:spPr>
          <a:xfrm>
            <a:off x="2851354" y="501646"/>
            <a:ext cx="6489291" cy="646331"/>
          </a:xfrm>
          <a:prstGeom prst="rect">
            <a:avLst/>
          </a:prstGeom>
          <a:noFill/>
        </p:spPr>
        <p:txBody>
          <a:bodyPr wrap="square" rtlCol="0">
            <a:spAutoFit/>
          </a:bodyPr>
          <a:lstStyle/>
          <a:p>
            <a:pPr algn="ctr"/>
            <a:r>
              <a:rPr lang="en-US" sz="3600" dirty="0">
                <a:solidFill>
                  <a:schemeClr val="tx1"/>
                </a:solidFill>
                <a:effectLst/>
                <a:latin typeface="Abadi MT Condensed Light" panose="020B0306030101010103" pitchFamily="34" charset="77"/>
              </a:rPr>
              <a:t>These method are for the </a:t>
            </a:r>
            <a:r>
              <a:rPr lang="en-US" sz="3600" dirty="0">
                <a:solidFill>
                  <a:schemeClr val="tx1"/>
                </a:solidFill>
                <a:latin typeface="Abadi MT Condensed Light" panose="020B0306030101010103" pitchFamily="34" charset="77"/>
              </a:rPr>
              <a:t>fourth</a:t>
            </a:r>
            <a:r>
              <a:rPr lang="en-US" sz="3600" dirty="0">
                <a:solidFill>
                  <a:schemeClr val="tx1"/>
                </a:solidFill>
                <a:effectLst/>
                <a:latin typeface="Abadi MT Condensed Light" panose="020B0306030101010103" pitchFamily="34" charset="77"/>
              </a:rPr>
              <a:t> scene:</a:t>
            </a:r>
          </a:p>
        </p:txBody>
      </p:sp>
      <p:sp>
        <p:nvSpPr>
          <p:cNvPr id="6" name="TextBox 5">
            <a:extLst>
              <a:ext uri="{FF2B5EF4-FFF2-40B4-BE49-F238E27FC236}">
                <a16:creationId xmlns:a16="http://schemas.microsoft.com/office/drawing/2014/main" id="{AA28002E-BC96-0DBD-5969-AB4AA6DD6BE1}"/>
              </a:ext>
            </a:extLst>
          </p:cNvPr>
          <p:cNvSpPr txBox="1"/>
          <p:nvPr/>
        </p:nvSpPr>
        <p:spPr>
          <a:xfrm>
            <a:off x="4121741" y="4520128"/>
            <a:ext cx="3525324" cy="3847207"/>
          </a:xfrm>
          <a:prstGeom prst="rect">
            <a:avLst/>
          </a:prstGeom>
          <a:noFill/>
        </p:spPr>
        <p:txBody>
          <a:bodyPr wrap="none" rtlCol="0">
            <a:spAutoFit/>
          </a:bodyPr>
          <a:lstStyle/>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SeaFoam1()</a:t>
            </a:r>
            <a:endParaRPr lang="en-US" sz="3600" dirty="0">
              <a:latin typeface="Abadi MT Condensed Light" panose="020B0306030101010103" pitchFamily="34" charset="77"/>
            </a:endParaRP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BackSeaFoam()</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FrontSeaFoam()</a:t>
            </a:r>
            <a:endParaRPr lang="en-US" sz="3600" dirty="0">
              <a:latin typeface="Abadi MT Condensed Light" panose="020B0306030101010103" pitchFamily="34" charset="77"/>
            </a:endParaRPr>
          </a:p>
          <a:p>
            <a:pPr algn="ctr"/>
            <a:endParaRPr lang="en-SA" sz="3600" dirty="0">
              <a:latin typeface="Abadi MT Condensed Light" panose="020B0306030101010103" pitchFamily="34" charset="77"/>
            </a:endParaRPr>
          </a:p>
          <a:p>
            <a:pPr algn="ctr"/>
            <a:endParaRPr lang="en-SA" sz="3600" dirty="0">
              <a:latin typeface="Abadi MT Condensed Light" panose="020B0306030101010103" pitchFamily="34" charset="77"/>
            </a:endParaRPr>
          </a:p>
          <a:p>
            <a:endParaRPr lang="en-SA" sz="3200" dirty="0">
              <a:latin typeface="Abadi MT Condensed Light" panose="020B0306030101010103" pitchFamily="34" charset="77"/>
            </a:endParaRPr>
          </a:p>
          <a:p>
            <a:endParaRPr lang="en-SA" sz="3200" dirty="0">
              <a:latin typeface="Abadi MT Condensed Light" panose="020B0306030101010103" pitchFamily="34" charset="77"/>
            </a:endParaRPr>
          </a:p>
        </p:txBody>
      </p:sp>
    </p:spTree>
    <p:extLst>
      <p:ext uri="{BB962C8B-B14F-4D97-AF65-F5344CB8AC3E}">
        <p14:creationId xmlns:p14="http://schemas.microsoft.com/office/powerpoint/2010/main" val="228496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2" name="copy_8D265F42-0F2D-4109-B9F2-89C247D54755 4_28F3A8A4-1F80-4891-8479-6030A26060C2.mp4">
            <a:hlinkClick r:id="" action="ppaction://media"/>
            <a:extLst>
              <a:ext uri="{FF2B5EF4-FFF2-40B4-BE49-F238E27FC236}">
                <a16:creationId xmlns:a16="http://schemas.microsoft.com/office/drawing/2014/main" id="{FACCC48F-58FA-0E48-D160-72647961A1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02120" y="324449"/>
            <a:ext cx="5987759" cy="6209102"/>
          </a:xfrm>
          <a:prstGeom prst="rect">
            <a:avLst/>
          </a:prstGeom>
        </p:spPr>
      </p:pic>
    </p:spTree>
    <p:extLst>
      <p:ext uri="{BB962C8B-B14F-4D97-AF65-F5344CB8AC3E}">
        <p14:creationId xmlns:p14="http://schemas.microsoft.com/office/powerpoint/2010/main" val="177808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 name="TextBox 4">
            <a:extLst>
              <a:ext uri="{FF2B5EF4-FFF2-40B4-BE49-F238E27FC236}">
                <a16:creationId xmlns:a16="http://schemas.microsoft.com/office/drawing/2014/main" id="{3811C9BC-87BF-EC5B-C70A-83292C8930C4}"/>
              </a:ext>
            </a:extLst>
          </p:cNvPr>
          <p:cNvSpPr txBox="1"/>
          <p:nvPr/>
        </p:nvSpPr>
        <p:spPr>
          <a:xfrm>
            <a:off x="4563087" y="2213282"/>
            <a:ext cx="2928174" cy="2431435"/>
          </a:xfrm>
          <a:prstGeom prst="rect">
            <a:avLst/>
          </a:prstGeom>
          <a:noFill/>
        </p:spPr>
        <p:txBody>
          <a:bodyPr wrap="none" rtlCol="0">
            <a:spAutoFit/>
          </a:bodyPr>
          <a:lstStyle/>
          <a:p>
            <a:pPr algn="ctr"/>
            <a:r>
              <a:rPr lang="en-US" sz="4000" dirty="0">
                <a:latin typeface="Abadi MT Condensed Light" panose="020B0306030101010103" pitchFamily="34" charset="77"/>
              </a:rPr>
              <a:t>V</a:t>
            </a:r>
            <a:r>
              <a:rPr lang="en-SA" sz="4000" dirty="0">
                <a:latin typeface="Abadi MT Condensed Light" panose="020B0306030101010103" pitchFamily="34" charset="77"/>
              </a:rPr>
              <a:t>oid </a:t>
            </a:r>
            <a:r>
              <a:rPr lang="en-US" sz="4000" dirty="0">
                <a:latin typeface="Abadi MT Condensed Light" panose="020B0306030101010103" pitchFamily="34" charset="77"/>
              </a:rPr>
              <a:t>S</a:t>
            </a:r>
            <a:r>
              <a:rPr lang="en-SA" sz="4000" dirty="0">
                <a:latin typeface="Abadi MT Condensed Light" panose="020B0306030101010103" pitchFamily="34" charset="77"/>
              </a:rPr>
              <a:t>qu()</a:t>
            </a:r>
          </a:p>
          <a:p>
            <a:pPr algn="ctr"/>
            <a:r>
              <a:rPr lang="en-US" sz="4000" dirty="0">
                <a:latin typeface="Abadi MT Condensed Light" panose="020B0306030101010103" pitchFamily="34" charset="77"/>
              </a:rPr>
              <a:t>V</a:t>
            </a:r>
            <a:r>
              <a:rPr lang="en-SA" sz="4000" dirty="0">
                <a:latin typeface="Abadi MT Condensed Light" panose="020B0306030101010103" pitchFamily="34" charset="77"/>
              </a:rPr>
              <a:t>oid SquAr()</a:t>
            </a:r>
          </a:p>
          <a:p>
            <a:pPr algn="ctr"/>
            <a:r>
              <a:rPr lang="en-US" sz="4000" dirty="0">
                <a:latin typeface="Abadi MT Condensed Light" panose="020B0306030101010103" pitchFamily="34" charset="77"/>
              </a:rPr>
              <a:t>V</a:t>
            </a:r>
            <a:r>
              <a:rPr lang="en-SA" sz="4000" dirty="0">
                <a:latin typeface="Abadi MT Condensed Light" panose="020B0306030101010103" pitchFamily="34" charset="77"/>
              </a:rPr>
              <a:t>oid SquAl()</a:t>
            </a:r>
          </a:p>
          <a:p>
            <a:endParaRPr lang="en-SA" sz="3200" dirty="0">
              <a:latin typeface="Abadi MT Condensed Light" panose="020B0306030101010103" pitchFamily="34" charset="77"/>
            </a:endParaRPr>
          </a:p>
        </p:txBody>
      </p:sp>
      <p:sp>
        <p:nvSpPr>
          <p:cNvPr id="6" name="TextBox 5">
            <a:extLst>
              <a:ext uri="{FF2B5EF4-FFF2-40B4-BE49-F238E27FC236}">
                <a16:creationId xmlns:a16="http://schemas.microsoft.com/office/drawing/2014/main" id="{9EB9F419-74F8-5DF8-273A-58650E8B3E75}"/>
              </a:ext>
            </a:extLst>
          </p:cNvPr>
          <p:cNvSpPr txBox="1"/>
          <p:nvPr/>
        </p:nvSpPr>
        <p:spPr>
          <a:xfrm>
            <a:off x="2782529" y="688259"/>
            <a:ext cx="6489291" cy="646331"/>
          </a:xfrm>
          <a:prstGeom prst="rect">
            <a:avLst/>
          </a:prstGeom>
          <a:noFill/>
        </p:spPr>
        <p:txBody>
          <a:bodyPr wrap="square" rtlCol="0">
            <a:spAutoFit/>
          </a:bodyPr>
          <a:lstStyle/>
          <a:p>
            <a:pPr algn="ctr"/>
            <a:r>
              <a:rPr lang="en-US" sz="3600" dirty="0">
                <a:solidFill>
                  <a:schemeClr val="tx1"/>
                </a:solidFill>
                <a:effectLst/>
                <a:latin typeface="Abadi MT Condensed Light" panose="020B0306030101010103" pitchFamily="34" charset="77"/>
              </a:rPr>
              <a:t>These codes are for the fifth scene:</a:t>
            </a:r>
          </a:p>
        </p:txBody>
      </p:sp>
    </p:spTree>
    <p:extLst>
      <p:ext uri="{BB962C8B-B14F-4D97-AF65-F5344CB8AC3E}">
        <p14:creationId xmlns:p14="http://schemas.microsoft.com/office/powerpoint/2010/main" val="2207511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2" name="TextBox 1">
            <a:extLst>
              <a:ext uri="{FF2B5EF4-FFF2-40B4-BE49-F238E27FC236}">
                <a16:creationId xmlns:a16="http://schemas.microsoft.com/office/drawing/2014/main" id="{4861FAE5-8C27-9AE6-8A9C-34CD7AD0CE21}"/>
              </a:ext>
            </a:extLst>
          </p:cNvPr>
          <p:cNvSpPr txBox="1"/>
          <p:nvPr/>
        </p:nvSpPr>
        <p:spPr>
          <a:xfrm>
            <a:off x="2782529" y="688259"/>
            <a:ext cx="6489291" cy="646331"/>
          </a:xfrm>
          <a:prstGeom prst="rect">
            <a:avLst/>
          </a:prstGeom>
          <a:noFill/>
        </p:spPr>
        <p:txBody>
          <a:bodyPr wrap="square" rtlCol="0">
            <a:spAutoFit/>
          </a:bodyPr>
          <a:lstStyle/>
          <a:p>
            <a:pPr algn="ctr"/>
            <a:r>
              <a:rPr lang="en-US" sz="3600" dirty="0">
                <a:solidFill>
                  <a:schemeClr val="tx1"/>
                </a:solidFill>
                <a:effectLst/>
                <a:latin typeface="Abadi MT Condensed Light" panose="020B0306030101010103" pitchFamily="34" charset="77"/>
              </a:rPr>
              <a:t>These codes are for the </a:t>
            </a:r>
            <a:r>
              <a:rPr lang="en-US" sz="3600" dirty="0">
                <a:solidFill>
                  <a:schemeClr val="tx1"/>
                </a:solidFill>
                <a:latin typeface="Abadi MT Condensed Light" panose="020B0306030101010103" pitchFamily="34" charset="77"/>
              </a:rPr>
              <a:t>second</a:t>
            </a:r>
            <a:r>
              <a:rPr lang="en-US" sz="3600" dirty="0">
                <a:solidFill>
                  <a:schemeClr val="tx1"/>
                </a:solidFill>
                <a:effectLst/>
                <a:latin typeface="Abadi MT Condensed Light" panose="020B0306030101010103" pitchFamily="34" charset="77"/>
              </a:rPr>
              <a:t> scene:</a:t>
            </a:r>
          </a:p>
        </p:txBody>
      </p:sp>
      <p:sp>
        <p:nvSpPr>
          <p:cNvPr id="3" name="TextBox 2">
            <a:extLst>
              <a:ext uri="{FF2B5EF4-FFF2-40B4-BE49-F238E27FC236}">
                <a16:creationId xmlns:a16="http://schemas.microsoft.com/office/drawing/2014/main" id="{C008174B-BADE-2503-9184-3FFAD5777C70}"/>
              </a:ext>
            </a:extLst>
          </p:cNvPr>
          <p:cNvSpPr txBox="1"/>
          <p:nvPr/>
        </p:nvSpPr>
        <p:spPr>
          <a:xfrm>
            <a:off x="2995575" y="2230014"/>
            <a:ext cx="3031599" cy="3970318"/>
          </a:xfrm>
          <a:prstGeom prst="rect">
            <a:avLst/>
          </a:prstGeom>
          <a:noFill/>
        </p:spPr>
        <p:txBody>
          <a:bodyPr wrap="none" rtlCol="0">
            <a:spAutoFit/>
          </a:bodyPr>
          <a:lstStyle/>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O</a:t>
            </a:r>
            <a:r>
              <a:rPr lang="en-SA" sz="3600" dirty="0">
                <a:latin typeface="Abadi MT Condensed Light" panose="020B0306030101010103" pitchFamily="34" charset="77"/>
              </a:rPr>
              <a:t>cean()</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OceanLines()</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L</a:t>
            </a:r>
            <a:r>
              <a:rPr lang="en-SA" sz="3600" dirty="0">
                <a:latin typeface="Abadi MT Condensed Light" panose="020B0306030101010103" pitchFamily="34" charset="77"/>
              </a:rPr>
              <a:t>ight()</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L</a:t>
            </a:r>
            <a:r>
              <a:rPr lang="en-SA" sz="3600" dirty="0">
                <a:latin typeface="Abadi MT Condensed Light" panose="020B0306030101010103" pitchFamily="34" charset="77"/>
              </a:rPr>
              <a:t>ight1()</a:t>
            </a:r>
            <a:endParaRPr lang="en-SA" sz="3600" dirty="0"/>
          </a:p>
          <a:p>
            <a:pPr algn="ctr"/>
            <a:endParaRPr lang="en-SA" sz="3600" dirty="0">
              <a:latin typeface="Abadi MT Condensed Light" panose="020B0306030101010103" pitchFamily="34" charset="77"/>
            </a:endParaRPr>
          </a:p>
          <a:p>
            <a:pPr algn="ctr"/>
            <a:r>
              <a:rPr lang="en-SA" sz="3600" dirty="0">
                <a:latin typeface="Abadi MT Condensed Light" panose="020B0306030101010103" pitchFamily="34" charset="77"/>
              </a:rPr>
              <a:t> </a:t>
            </a:r>
          </a:p>
          <a:p>
            <a:pPr algn="ctr"/>
            <a:endParaRPr lang="en-SA" sz="3600" dirty="0">
              <a:latin typeface="Abadi MT Condensed Light" panose="020B0306030101010103" pitchFamily="34" charset="77"/>
            </a:endParaRPr>
          </a:p>
        </p:txBody>
      </p:sp>
      <p:sp>
        <p:nvSpPr>
          <p:cNvPr id="4" name="TextBox 3">
            <a:extLst>
              <a:ext uri="{FF2B5EF4-FFF2-40B4-BE49-F238E27FC236}">
                <a16:creationId xmlns:a16="http://schemas.microsoft.com/office/drawing/2014/main" id="{09C79E4B-3328-626E-74FC-A39A979332D3}"/>
              </a:ext>
            </a:extLst>
          </p:cNvPr>
          <p:cNvSpPr txBox="1"/>
          <p:nvPr/>
        </p:nvSpPr>
        <p:spPr>
          <a:xfrm>
            <a:off x="6317165" y="2460847"/>
            <a:ext cx="2954655" cy="1754326"/>
          </a:xfrm>
          <a:prstGeom prst="rect">
            <a:avLst/>
          </a:prstGeom>
          <a:noFill/>
        </p:spPr>
        <p:txBody>
          <a:bodyPr wrap="none" rtlCol="0">
            <a:spAutoFit/>
          </a:bodyPr>
          <a:lstStyle/>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B</a:t>
            </a:r>
            <a:r>
              <a:rPr lang="en-SA" sz="3600" dirty="0">
                <a:latin typeface="Abadi MT Condensed Light" panose="020B0306030101010103" pitchFamily="34" charset="77"/>
              </a:rPr>
              <a:t>oat()</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I</a:t>
            </a:r>
            <a:r>
              <a:rPr lang="en-SA" sz="3600" dirty="0">
                <a:latin typeface="Abadi MT Condensed Light" panose="020B0306030101010103" pitchFamily="34" charset="77"/>
              </a:rPr>
              <a:t>sland()</a:t>
            </a:r>
          </a:p>
          <a:p>
            <a:pPr algn="ctr"/>
            <a:r>
              <a:rPr lang="en-US" sz="3600" dirty="0">
                <a:latin typeface="Abadi MT Condensed Light" panose="020B0306030101010103" pitchFamily="34" charset="77"/>
              </a:rPr>
              <a:t>V</a:t>
            </a:r>
            <a:r>
              <a:rPr lang="en-SA" sz="3600" dirty="0">
                <a:latin typeface="Abadi MT Condensed Light" panose="020B0306030101010103" pitchFamily="34" charset="77"/>
              </a:rPr>
              <a:t>oid </a:t>
            </a:r>
            <a:r>
              <a:rPr lang="en-US" sz="3600" dirty="0">
                <a:latin typeface="Abadi MT Condensed Light" panose="020B0306030101010103" pitchFamily="34" charset="77"/>
              </a:rPr>
              <a:t>L</a:t>
            </a:r>
            <a:r>
              <a:rPr lang="en-SA" sz="3600" dirty="0">
                <a:latin typeface="Abadi MT Condensed Light" panose="020B0306030101010103" pitchFamily="34" charset="77"/>
              </a:rPr>
              <a:t>ighthouse()</a:t>
            </a:r>
          </a:p>
        </p:txBody>
      </p:sp>
    </p:spTree>
    <p:extLst>
      <p:ext uri="{BB962C8B-B14F-4D97-AF65-F5344CB8AC3E}">
        <p14:creationId xmlns:p14="http://schemas.microsoft.com/office/powerpoint/2010/main" val="2932699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11" name="TextBox 10">
            <a:extLst>
              <a:ext uri="{FF2B5EF4-FFF2-40B4-BE49-F238E27FC236}">
                <a16:creationId xmlns:a16="http://schemas.microsoft.com/office/drawing/2014/main" id="{AA737A55-74D8-06EE-4531-8B8CD8FFBD1B}"/>
              </a:ext>
            </a:extLst>
          </p:cNvPr>
          <p:cNvSpPr txBox="1"/>
          <p:nvPr/>
        </p:nvSpPr>
        <p:spPr>
          <a:xfrm>
            <a:off x="2782529" y="688259"/>
            <a:ext cx="6489291" cy="646331"/>
          </a:xfrm>
          <a:prstGeom prst="rect">
            <a:avLst/>
          </a:prstGeom>
          <a:noFill/>
        </p:spPr>
        <p:txBody>
          <a:bodyPr wrap="square" rtlCol="0">
            <a:spAutoFit/>
          </a:bodyPr>
          <a:lstStyle/>
          <a:p>
            <a:pPr algn="ctr"/>
            <a:r>
              <a:rPr lang="en-US" sz="3600" dirty="0">
                <a:solidFill>
                  <a:schemeClr val="tx1"/>
                </a:solidFill>
                <a:effectLst/>
                <a:latin typeface="Abadi MT Condensed Light" panose="020B0306030101010103" pitchFamily="34" charset="77"/>
              </a:rPr>
              <a:t>These codes are for the first scene:</a:t>
            </a:r>
          </a:p>
        </p:txBody>
      </p:sp>
      <p:sp>
        <p:nvSpPr>
          <p:cNvPr id="3" name="TextBox 2">
            <a:extLst>
              <a:ext uri="{FF2B5EF4-FFF2-40B4-BE49-F238E27FC236}">
                <a16:creationId xmlns:a16="http://schemas.microsoft.com/office/drawing/2014/main" id="{C28401B7-996F-96B3-E22E-59F9A50B8282}"/>
              </a:ext>
            </a:extLst>
          </p:cNvPr>
          <p:cNvSpPr txBox="1"/>
          <p:nvPr/>
        </p:nvSpPr>
        <p:spPr>
          <a:xfrm>
            <a:off x="4936067" y="2659559"/>
            <a:ext cx="2319866" cy="769441"/>
          </a:xfrm>
          <a:prstGeom prst="rect">
            <a:avLst/>
          </a:prstGeom>
          <a:noFill/>
        </p:spPr>
        <p:txBody>
          <a:bodyPr wrap="none" rtlCol="0">
            <a:spAutoFit/>
          </a:bodyPr>
          <a:lstStyle/>
          <a:p>
            <a:r>
              <a:rPr lang="en-US" sz="4400" dirty="0">
                <a:latin typeface="Abadi MT Condensed Light" panose="020B0306030101010103" pitchFamily="34" charset="77"/>
              </a:rPr>
              <a:t>V</a:t>
            </a:r>
            <a:r>
              <a:rPr lang="en-SA" sz="4400" dirty="0">
                <a:latin typeface="Abadi MT Condensed Light" panose="020B0306030101010103" pitchFamily="34" charset="77"/>
              </a:rPr>
              <a:t>oid </a:t>
            </a:r>
            <a:r>
              <a:rPr lang="en-US" sz="4400" dirty="0">
                <a:latin typeface="Abadi MT Condensed Light" panose="020B0306030101010103" pitchFamily="34" charset="77"/>
              </a:rPr>
              <a:t>C</a:t>
            </a:r>
            <a:r>
              <a:rPr lang="en-SA" sz="4400" dirty="0">
                <a:latin typeface="Abadi MT Condensed Light" panose="020B0306030101010103" pitchFamily="34" charset="77"/>
              </a:rPr>
              <a:t>lick()</a:t>
            </a:r>
          </a:p>
        </p:txBody>
      </p:sp>
    </p:spTree>
    <p:extLst>
      <p:ext uri="{BB962C8B-B14F-4D97-AF65-F5344CB8AC3E}">
        <p14:creationId xmlns:p14="http://schemas.microsoft.com/office/powerpoint/2010/main" val="2877642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 name="RPReplay_Final1697225417">
            <a:hlinkClick r:id="" action="ppaction://media"/>
            <a:extLst>
              <a:ext uri="{FF2B5EF4-FFF2-40B4-BE49-F238E27FC236}">
                <a16:creationId xmlns:a16="http://schemas.microsoft.com/office/drawing/2014/main" id="{689B3B6C-A03B-4AFB-A7F9-A562DBEB98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2887011" y="-1724077"/>
            <a:ext cx="6466513" cy="102756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EACD1A-2469-9E9E-8901-ABC5E13B1AEC}"/>
              </a:ext>
            </a:extLst>
          </p:cNvPr>
          <p:cNvSpPr txBox="1"/>
          <p:nvPr/>
        </p:nvSpPr>
        <p:spPr>
          <a:xfrm>
            <a:off x="1238864" y="373627"/>
            <a:ext cx="9714271" cy="1569660"/>
          </a:xfrm>
          <a:prstGeom prst="rect">
            <a:avLst/>
          </a:prstGeom>
          <a:noFill/>
        </p:spPr>
        <p:txBody>
          <a:bodyPr wrap="square" rtlCol="0">
            <a:spAutoFit/>
          </a:bodyPr>
          <a:lstStyle/>
          <a:p>
            <a:pPr algn="ctr"/>
            <a:r>
              <a:rPr lang="en-US" sz="3200" dirty="0">
                <a:solidFill>
                  <a:schemeClr val="tx1"/>
                </a:solidFill>
                <a:effectLst/>
                <a:latin typeface="Abadi MT Condensed Light" panose="020B0306030101010103" pitchFamily="34" charset="77"/>
              </a:rPr>
              <a:t>Here we collected all the animations into 1 animation for each scene, displayed them on the screen, and performed the transformation operations</a:t>
            </a:r>
          </a:p>
        </p:txBody>
      </p:sp>
      <p:sp>
        <p:nvSpPr>
          <p:cNvPr id="2" name="TextBox 1">
            <a:extLst>
              <a:ext uri="{FF2B5EF4-FFF2-40B4-BE49-F238E27FC236}">
                <a16:creationId xmlns:a16="http://schemas.microsoft.com/office/drawing/2014/main" id="{93172EE7-B6F7-BA1D-43ED-6C9158553CAA}"/>
              </a:ext>
            </a:extLst>
          </p:cNvPr>
          <p:cNvSpPr txBox="1"/>
          <p:nvPr/>
        </p:nvSpPr>
        <p:spPr>
          <a:xfrm>
            <a:off x="4814597" y="2346124"/>
            <a:ext cx="3193503" cy="2554545"/>
          </a:xfrm>
          <a:prstGeom prst="rect">
            <a:avLst/>
          </a:prstGeom>
          <a:noFill/>
        </p:spPr>
        <p:txBody>
          <a:bodyPr wrap="none" rtlCol="0">
            <a:spAutoFit/>
          </a:bodyPr>
          <a:lstStyle/>
          <a:p>
            <a:r>
              <a:rPr lang="en-US" sz="3200" dirty="0">
                <a:latin typeface="Abadi MT Condensed Light" panose="020B0306030101010103" pitchFamily="34" charset="77"/>
              </a:rPr>
              <a:t>V</a:t>
            </a:r>
            <a:r>
              <a:rPr lang="en-SA" sz="3200" dirty="0">
                <a:latin typeface="Abadi MT Condensed Light" panose="020B0306030101010103" pitchFamily="34" charset="77"/>
              </a:rPr>
              <a:t>oid </a:t>
            </a:r>
            <a:r>
              <a:rPr lang="en-US" sz="3200" dirty="0">
                <a:latin typeface="Abadi MT Condensed Light" panose="020B0306030101010103" pitchFamily="34" charset="77"/>
              </a:rPr>
              <a:t>D</a:t>
            </a:r>
            <a:r>
              <a:rPr lang="en-SA" sz="3200" dirty="0">
                <a:latin typeface="Abadi MT Condensed Light" panose="020B0306030101010103" pitchFamily="34" charset="77"/>
              </a:rPr>
              <a:t>isplay()</a:t>
            </a:r>
          </a:p>
          <a:p>
            <a:r>
              <a:rPr lang="en-US" sz="3200" dirty="0">
                <a:latin typeface="Abadi MT Condensed Light" panose="020B0306030101010103" pitchFamily="34" charset="77"/>
              </a:rPr>
              <a:t>V</a:t>
            </a:r>
            <a:r>
              <a:rPr lang="en-SA" sz="3200" dirty="0">
                <a:latin typeface="Abadi MT Condensed Light" panose="020B0306030101010103" pitchFamily="34" charset="77"/>
              </a:rPr>
              <a:t>oid lighthouseBoat()</a:t>
            </a:r>
          </a:p>
          <a:p>
            <a:r>
              <a:rPr lang="en-US" sz="3200" dirty="0">
                <a:latin typeface="Abadi MT Condensed Light" panose="020B0306030101010103" pitchFamily="34" charset="77"/>
              </a:rPr>
              <a:t>V</a:t>
            </a:r>
            <a:r>
              <a:rPr lang="en-SA" sz="3200" dirty="0">
                <a:latin typeface="Abadi MT Condensed Light" panose="020B0306030101010103" pitchFamily="34" charset="77"/>
              </a:rPr>
              <a:t>oid </a:t>
            </a:r>
            <a:r>
              <a:rPr lang="en-US" sz="3200" dirty="0">
                <a:latin typeface="Abadi MT Condensed Light" panose="020B0306030101010103" pitchFamily="34" charset="77"/>
              </a:rPr>
              <a:t>S</a:t>
            </a:r>
            <a:r>
              <a:rPr lang="en-SA" sz="3200" dirty="0">
                <a:latin typeface="Abadi MT Condensed Light" panose="020B0306030101010103" pitchFamily="34" charset="77"/>
              </a:rPr>
              <a:t>paceship()</a:t>
            </a:r>
          </a:p>
          <a:p>
            <a:r>
              <a:rPr lang="en-US" sz="3200" dirty="0">
                <a:latin typeface="Abadi MT Condensed Light" panose="020B0306030101010103" pitchFamily="34" charset="77"/>
              </a:rPr>
              <a:t>V</a:t>
            </a:r>
            <a:r>
              <a:rPr lang="en-SA" sz="3200" dirty="0">
                <a:latin typeface="Abadi MT Condensed Light" panose="020B0306030101010103" pitchFamily="34" charset="77"/>
              </a:rPr>
              <a:t>oid </a:t>
            </a:r>
            <a:r>
              <a:rPr lang="en-US" sz="3200" dirty="0">
                <a:latin typeface="Abadi MT Condensed Light" panose="020B0306030101010103" pitchFamily="34" charset="77"/>
              </a:rPr>
              <a:t>S</a:t>
            </a:r>
            <a:r>
              <a:rPr lang="en-SA" sz="3200" dirty="0">
                <a:latin typeface="Abadi MT Condensed Light" panose="020B0306030101010103" pitchFamily="34" charset="77"/>
              </a:rPr>
              <a:t>torm()</a:t>
            </a:r>
          </a:p>
          <a:p>
            <a:r>
              <a:rPr lang="en-US" sz="3200" dirty="0">
                <a:latin typeface="Abadi MT Condensed Light" panose="020B0306030101010103" pitchFamily="34" charset="77"/>
              </a:rPr>
              <a:t>V</a:t>
            </a:r>
            <a:r>
              <a:rPr lang="en-SA" sz="3200" dirty="0">
                <a:latin typeface="Abadi MT Condensed Light" panose="020B0306030101010103" pitchFamily="34" charset="77"/>
              </a:rPr>
              <a:t>oid gintSquid()</a:t>
            </a:r>
          </a:p>
        </p:txBody>
      </p:sp>
    </p:spTree>
    <p:extLst>
      <p:ext uri="{BB962C8B-B14F-4D97-AF65-F5344CB8AC3E}">
        <p14:creationId xmlns:p14="http://schemas.microsoft.com/office/powerpoint/2010/main" val="3456159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C9E07C-15B2-321C-498D-0900871CD4E7}"/>
              </a:ext>
            </a:extLst>
          </p:cNvPr>
          <p:cNvSpPr txBox="1"/>
          <p:nvPr/>
        </p:nvSpPr>
        <p:spPr>
          <a:xfrm>
            <a:off x="1737360" y="881390"/>
            <a:ext cx="8778239" cy="954107"/>
          </a:xfrm>
          <a:prstGeom prst="rect">
            <a:avLst/>
          </a:prstGeom>
          <a:noFill/>
        </p:spPr>
        <p:txBody>
          <a:bodyPr wrap="square">
            <a:spAutoFit/>
          </a:bodyPr>
          <a:lstStyle/>
          <a:p>
            <a:r>
              <a:rPr lang="en-US" sz="2800" dirty="0">
                <a:solidFill>
                  <a:schemeClr val="bg1">
                    <a:lumMod val="20000"/>
                    <a:lumOff val="80000"/>
                  </a:schemeClr>
                </a:solidFill>
              </a:rPr>
              <a:t>This key function() is for switching between scenes by pressing a specific button to go to the next scene:</a:t>
            </a:r>
          </a:p>
        </p:txBody>
      </p:sp>
      <p:sp>
        <p:nvSpPr>
          <p:cNvPr id="2" name="TextBox 1">
            <a:extLst>
              <a:ext uri="{FF2B5EF4-FFF2-40B4-BE49-F238E27FC236}">
                <a16:creationId xmlns:a16="http://schemas.microsoft.com/office/drawing/2014/main" id="{A655FD91-DE7D-75DF-8406-A6D795F72154}"/>
              </a:ext>
            </a:extLst>
          </p:cNvPr>
          <p:cNvSpPr txBox="1"/>
          <p:nvPr/>
        </p:nvSpPr>
        <p:spPr>
          <a:xfrm>
            <a:off x="5006599" y="2825564"/>
            <a:ext cx="2178802" cy="769441"/>
          </a:xfrm>
          <a:prstGeom prst="rect">
            <a:avLst/>
          </a:prstGeom>
          <a:noFill/>
        </p:spPr>
        <p:txBody>
          <a:bodyPr wrap="none" rtlCol="0">
            <a:spAutoFit/>
          </a:bodyPr>
          <a:lstStyle/>
          <a:p>
            <a:r>
              <a:rPr lang="en-US" sz="4400" dirty="0">
                <a:latin typeface="Abadi MT Condensed Light" panose="020B0306030101010103" pitchFamily="34" charset="77"/>
              </a:rPr>
              <a:t>V</a:t>
            </a:r>
            <a:r>
              <a:rPr lang="en-SA" sz="4400" dirty="0">
                <a:latin typeface="Abadi MT Condensed Light" panose="020B0306030101010103" pitchFamily="34" charset="77"/>
              </a:rPr>
              <a:t>oid </a:t>
            </a:r>
            <a:r>
              <a:rPr lang="en-US" sz="4400" dirty="0">
                <a:latin typeface="Abadi MT Condensed Light" panose="020B0306030101010103" pitchFamily="34" charset="77"/>
              </a:rPr>
              <a:t>K</a:t>
            </a:r>
            <a:r>
              <a:rPr lang="en-SA" sz="4400" dirty="0">
                <a:latin typeface="Abadi MT Condensed Light" panose="020B0306030101010103" pitchFamily="34" charset="77"/>
              </a:rPr>
              <a:t>ey()</a:t>
            </a:r>
          </a:p>
        </p:txBody>
      </p:sp>
    </p:spTree>
    <p:extLst>
      <p:ext uri="{BB962C8B-B14F-4D97-AF65-F5344CB8AC3E}">
        <p14:creationId xmlns:p14="http://schemas.microsoft.com/office/powerpoint/2010/main" val="2399882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2" name="a56945a0-c423-4d85-b7d6-be31992c03d7">
            <a:hlinkClick r:id="" action="ppaction://media"/>
            <a:extLst>
              <a:ext uri="{FF2B5EF4-FFF2-40B4-BE49-F238E27FC236}">
                <a16:creationId xmlns:a16="http://schemas.microsoft.com/office/drawing/2014/main" id="{30C4700F-D3F2-59E9-0FE5-495F674368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0711" y="245965"/>
            <a:ext cx="7450578" cy="6366070"/>
          </a:xfrm>
          <a:prstGeom prst="rect">
            <a:avLst/>
          </a:prstGeom>
        </p:spPr>
      </p:pic>
    </p:spTree>
    <p:extLst>
      <p:ext uri="{BB962C8B-B14F-4D97-AF65-F5344CB8AC3E}">
        <p14:creationId xmlns:p14="http://schemas.microsoft.com/office/powerpoint/2010/main" val="32583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2" name="TextBox 1">
            <a:extLst>
              <a:ext uri="{FF2B5EF4-FFF2-40B4-BE49-F238E27FC236}">
                <a16:creationId xmlns:a16="http://schemas.microsoft.com/office/drawing/2014/main" id="{A8BF24B0-4EBF-2322-6B73-F695ADC3C2CB}"/>
              </a:ext>
            </a:extLst>
          </p:cNvPr>
          <p:cNvSpPr txBox="1"/>
          <p:nvPr/>
        </p:nvSpPr>
        <p:spPr>
          <a:xfrm>
            <a:off x="4372232" y="713936"/>
            <a:ext cx="3447535" cy="830997"/>
          </a:xfrm>
          <a:prstGeom prst="rect">
            <a:avLst/>
          </a:prstGeom>
          <a:noFill/>
        </p:spPr>
        <p:txBody>
          <a:bodyPr wrap="square" rtlCol="0">
            <a:spAutoFit/>
          </a:bodyPr>
          <a:lstStyle/>
          <a:p>
            <a:pPr algn="ctr"/>
            <a:r>
              <a:rPr lang="en-SA" sz="4800" dirty="0">
                <a:latin typeface="Abadi MT Condensed Light" panose="020B0306030101010103" pitchFamily="34" charset="77"/>
              </a:rPr>
              <a:t>Dremers🪄</a:t>
            </a:r>
          </a:p>
        </p:txBody>
      </p:sp>
      <p:sp>
        <p:nvSpPr>
          <p:cNvPr id="3" name="TextBox 2">
            <a:extLst>
              <a:ext uri="{FF2B5EF4-FFF2-40B4-BE49-F238E27FC236}">
                <a16:creationId xmlns:a16="http://schemas.microsoft.com/office/drawing/2014/main" id="{6BF9FC1F-1127-A06D-25FA-33D14FB58B5C}"/>
              </a:ext>
            </a:extLst>
          </p:cNvPr>
          <p:cNvSpPr txBox="1"/>
          <p:nvPr/>
        </p:nvSpPr>
        <p:spPr>
          <a:xfrm>
            <a:off x="4372232" y="2136230"/>
            <a:ext cx="4125097" cy="584775"/>
          </a:xfrm>
          <a:prstGeom prst="rect">
            <a:avLst/>
          </a:prstGeom>
          <a:noFill/>
        </p:spPr>
        <p:txBody>
          <a:bodyPr wrap="square" rtlCol="0">
            <a:spAutoFit/>
          </a:bodyPr>
          <a:lstStyle/>
          <a:p>
            <a:r>
              <a:rPr lang="en-US" sz="3200" dirty="0">
                <a:highlight>
                  <a:srgbClr val="C0C0C0"/>
                </a:highlight>
                <a:latin typeface="Abadi MT Condensed Light" panose="020B0306030101010103" pitchFamily="34" charset="77"/>
              </a:rPr>
              <a:t>K</a:t>
            </a:r>
            <a:r>
              <a:rPr lang="en-SA" sz="3200" dirty="0">
                <a:highlight>
                  <a:srgbClr val="C0C0C0"/>
                </a:highlight>
                <a:latin typeface="Abadi MT Condensed Light" panose="020B0306030101010103" pitchFamily="34" charset="77"/>
              </a:rPr>
              <a:t>hadija Alajmi (leader)</a:t>
            </a:r>
          </a:p>
        </p:txBody>
      </p:sp>
      <p:sp>
        <p:nvSpPr>
          <p:cNvPr id="4" name="TextBox 3">
            <a:extLst>
              <a:ext uri="{FF2B5EF4-FFF2-40B4-BE49-F238E27FC236}">
                <a16:creationId xmlns:a16="http://schemas.microsoft.com/office/drawing/2014/main" id="{70406A94-B5B6-CD30-7898-F085BFF611C3}"/>
              </a:ext>
            </a:extLst>
          </p:cNvPr>
          <p:cNvSpPr txBox="1"/>
          <p:nvPr/>
        </p:nvSpPr>
        <p:spPr>
          <a:xfrm>
            <a:off x="1634114" y="3293642"/>
            <a:ext cx="3173694" cy="1692771"/>
          </a:xfrm>
          <a:prstGeom prst="rect">
            <a:avLst/>
          </a:prstGeom>
          <a:noFill/>
        </p:spPr>
        <p:txBody>
          <a:bodyPr wrap="square" rtlCol="0">
            <a:spAutoFit/>
          </a:bodyPr>
          <a:lstStyle/>
          <a:p>
            <a:r>
              <a:rPr lang="en-US" sz="3200" dirty="0">
                <a:highlight>
                  <a:srgbClr val="C0C0C0"/>
                </a:highlight>
                <a:latin typeface="Abadi MT Condensed Light" panose="020B0306030101010103" pitchFamily="34" charset="77"/>
              </a:rPr>
              <a:t>Jood Al-Sufyani</a:t>
            </a:r>
            <a:br>
              <a:rPr lang="en-US" sz="1800" dirty="0">
                <a:solidFill>
                  <a:srgbClr val="FCFFFC"/>
                </a:solidFill>
                <a:effectLst/>
                <a:latin typeface="Cochin" panose="02000603020000020003" pitchFamily="2" charset="0"/>
              </a:rPr>
            </a:br>
            <a:endParaRPr lang="en-US" sz="4000" dirty="0">
              <a:effectLst/>
            </a:endParaRPr>
          </a:p>
          <a:p>
            <a:endParaRPr lang="en-SA" sz="3200" dirty="0">
              <a:highlight>
                <a:srgbClr val="C0C0C0"/>
              </a:highlight>
              <a:latin typeface="Abadi MT Condensed Light" panose="020B0306030101010103" pitchFamily="34" charset="77"/>
            </a:endParaRPr>
          </a:p>
        </p:txBody>
      </p:sp>
      <p:sp>
        <p:nvSpPr>
          <p:cNvPr id="5" name="TextBox 4">
            <a:extLst>
              <a:ext uri="{FF2B5EF4-FFF2-40B4-BE49-F238E27FC236}">
                <a16:creationId xmlns:a16="http://schemas.microsoft.com/office/drawing/2014/main" id="{4530BC87-BD69-FCB0-1885-0899C8D77623}"/>
              </a:ext>
            </a:extLst>
          </p:cNvPr>
          <p:cNvSpPr txBox="1"/>
          <p:nvPr/>
        </p:nvSpPr>
        <p:spPr>
          <a:xfrm>
            <a:off x="8282140" y="3289007"/>
            <a:ext cx="3040856" cy="584775"/>
          </a:xfrm>
          <a:prstGeom prst="rect">
            <a:avLst/>
          </a:prstGeom>
          <a:noFill/>
        </p:spPr>
        <p:txBody>
          <a:bodyPr wrap="square" rtlCol="0">
            <a:spAutoFit/>
          </a:bodyPr>
          <a:lstStyle/>
          <a:p>
            <a:r>
              <a:rPr lang="en-US" sz="3200" dirty="0">
                <a:highlight>
                  <a:srgbClr val="C0C0C0"/>
                </a:highlight>
                <a:latin typeface="Abadi MT Condensed Light" panose="020B0306030101010103" pitchFamily="34" charset="77"/>
              </a:rPr>
              <a:t>Jana Al-Mesbahi</a:t>
            </a:r>
            <a:endParaRPr lang="en-SA" sz="3200" dirty="0">
              <a:highlight>
                <a:srgbClr val="C0C0C0"/>
              </a:highlight>
              <a:latin typeface="Abadi MT Condensed Light" panose="020B0306030101010103" pitchFamily="34" charset="77"/>
            </a:endParaRPr>
          </a:p>
        </p:txBody>
      </p:sp>
      <p:sp>
        <p:nvSpPr>
          <p:cNvPr id="7" name="TextBox 6">
            <a:extLst>
              <a:ext uri="{FF2B5EF4-FFF2-40B4-BE49-F238E27FC236}">
                <a16:creationId xmlns:a16="http://schemas.microsoft.com/office/drawing/2014/main" id="{CA5DF1E4-6B3C-788A-0B5D-EDF2E0446D70}"/>
              </a:ext>
            </a:extLst>
          </p:cNvPr>
          <p:cNvSpPr txBox="1"/>
          <p:nvPr/>
        </p:nvSpPr>
        <p:spPr>
          <a:xfrm>
            <a:off x="4941157" y="3289008"/>
            <a:ext cx="2789538" cy="584775"/>
          </a:xfrm>
          <a:prstGeom prst="rect">
            <a:avLst/>
          </a:prstGeom>
          <a:noFill/>
        </p:spPr>
        <p:txBody>
          <a:bodyPr wrap="square" rtlCol="0">
            <a:spAutoFit/>
          </a:bodyPr>
          <a:lstStyle/>
          <a:p>
            <a:r>
              <a:rPr lang="en-US" sz="3200" dirty="0">
                <a:highlight>
                  <a:srgbClr val="C0C0C0"/>
                </a:highlight>
                <a:latin typeface="Abadi MT Condensed Light" panose="020B0306030101010103" pitchFamily="34" charset="77"/>
              </a:rPr>
              <a:t>Futun Al-Harithi</a:t>
            </a:r>
            <a:endParaRPr lang="en-SA" sz="3200" dirty="0">
              <a:highlight>
                <a:srgbClr val="C0C0C0"/>
              </a:highlight>
              <a:latin typeface="Abadi MT Condensed Light" panose="020B0306030101010103" pitchFamily="34" charset="77"/>
            </a:endParaRPr>
          </a:p>
        </p:txBody>
      </p:sp>
    </p:spTree>
    <p:extLst>
      <p:ext uri="{BB962C8B-B14F-4D97-AF65-F5344CB8AC3E}">
        <p14:creationId xmlns:p14="http://schemas.microsoft.com/office/powerpoint/2010/main" val="1033052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6"/>
          <p:cNvSpPr txBox="1">
            <a:spLocks noGrp="1"/>
          </p:cNvSpPr>
          <p:nvPr>
            <p:ph type="title"/>
          </p:nvPr>
        </p:nvSpPr>
        <p:spPr>
          <a:xfrm>
            <a:off x="1323600" y="2807550"/>
            <a:ext cx="9544800" cy="1242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6000" dirty="0"/>
              <a:t>F</a:t>
            </a:r>
            <a:r>
              <a:rPr lang="en" sz="6000" dirty="0"/>
              <a:t>in </a:t>
            </a:r>
            <a:endParaRPr sz="6000" dirty="0"/>
          </a:p>
        </p:txBody>
      </p:sp>
      <p:sp>
        <p:nvSpPr>
          <p:cNvPr id="580" name="Google Shape;580;p36"/>
          <p:cNvSpPr/>
          <p:nvPr/>
        </p:nvSpPr>
        <p:spPr>
          <a:xfrm>
            <a:off x="3534021" y="3199275"/>
            <a:ext cx="1270595" cy="459450"/>
          </a:xfrm>
          <a:custGeom>
            <a:avLst/>
            <a:gdLst/>
            <a:ahLst/>
            <a:cxnLst/>
            <a:rect l="l" t="t" r="r" b="b"/>
            <a:pathLst>
              <a:path w="5524325" h="3168620" extrusionOk="0">
                <a:moveTo>
                  <a:pt x="1662447" y="1649677"/>
                </a:moveTo>
                <a:cubicBezTo>
                  <a:pt x="2470914" y="1821692"/>
                  <a:pt x="3477242" y="2720194"/>
                  <a:pt x="4125222" y="2929837"/>
                </a:cubicBezTo>
                <a:cubicBezTo>
                  <a:pt x="4644954" y="3092744"/>
                  <a:pt x="5203852" y="3018723"/>
                  <a:pt x="5317875" y="2497420"/>
                </a:cubicBezTo>
                <a:cubicBezTo>
                  <a:pt x="5250770" y="2340780"/>
                  <a:pt x="5564238" y="2318059"/>
                  <a:pt x="5314884" y="2727708"/>
                </a:cubicBezTo>
                <a:cubicBezTo>
                  <a:pt x="5141467" y="3020358"/>
                  <a:pt x="4909169" y="3135694"/>
                  <a:pt x="4638085" y="3163144"/>
                </a:cubicBezTo>
                <a:cubicBezTo>
                  <a:pt x="3651486" y="3257105"/>
                  <a:pt x="2727100" y="2114239"/>
                  <a:pt x="1631273" y="1859852"/>
                </a:cubicBezTo>
                <a:cubicBezTo>
                  <a:pt x="1631273" y="1781247"/>
                  <a:pt x="1635101" y="1721464"/>
                  <a:pt x="1662447" y="1649677"/>
                </a:cubicBezTo>
                <a:close/>
                <a:moveTo>
                  <a:pt x="1191650" y="1588575"/>
                </a:moveTo>
                <a:cubicBezTo>
                  <a:pt x="1295118" y="1591915"/>
                  <a:pt x="1405737" y="1603198"/>
                  <a:pt x="1523667" y="1623531"/>
                </a:cubicBezTo>
                <a:cubicBezTo>
                  <a:pt x="1491166" y="1721034"/>
                  <a:pt x="1494072" y="1812037"/>
                  <a:pt x="1491488" y="1832702"/>
                </a:cubicBezTo>
                <a:cubicBezTo>
                  <a:pt x="1074058" y="1765372"/>
                  <a:pt x="330753" y="1855843"/>
                  <a:pt x="161046" y="2301320"/>
                </a:cubicBezTo>
                <a:cubicBezTo>
                  <a:pt x="-10142" y="2722152"/>
                  <a:pt x="349711" y="3126283"/>
                  <a:pt x="874033" y="2972072"/>
                </a:cubicBezTo>
                <a:cubicBezTo>
                  <a:pt x="924534" y="2770084"/>
                  <a:pt x="1206334" y="3010685"/>
                  <a:pt x="825765" y="3072636"/>
                </a:cubicBezTo>
                <a:cubicBezTo>
                  <a:pt x="-303189" y="3275849"/>
                  <a:pt x="-360360" y="1538481"/>
                  <a:pt x="1191650" y="1588575"/>
                </a:cubicBezTo>
                <a:close/>
                <a:moveTo>
                  <a:pt x="3521846" y="1371116"/>
                </a:moveTo>
                <a:cubicBezTo>
                  <a:pt x="3410310" y="1450567"/>
                  <a:pt x="3309433" y="1521509"/>
                  <a:pt x="3216112" y="1584310"/>
                </a:cubicBezTo>
                <a:cubicBezTo>
                  <a:pt x="3309433" y="1647111"/>
                  <a:pt x="3410315" y="1718058"/>
                  <a:pt x="3521846" y="1797504"/>
                </a:cubicBezTo>
                <a:cubicBezTo>
                  <a:pt x="3685978" y="1680538"/>
                  <a:pt x="3744677" y="1637760"/>
                  <a:pt x="3822529" y="1584310"/>
                </a:cubicBezTo>
                <a:cubicBezTo>
                  <a:pt x="3744677" y="1530860"/>
                  <a:pt x="3685978" y="1488083"/>
                  <a:pt x="3521846" y="1371116"/>
                </a:cubicBezTo>
                <a:close/>
                <a:moveTo>
                  <a:pt x="4427915" y="1330886"/>
                </a:moveTo>
                <a:cubicBezTo>
                  <a:pt x="4247320" y="1340148"/>
                  <a:pt x="4082870" y="1442628"/>
                  <a:pt x="3955272" y="1570225"/>
                </a:cubicBezTo>
                <a:cubicBezTo>
                  <a:pt x="3962595" y="1575011"/>
                  <a:pt x="3969871" y="1579703"/>
                  <a:pt x="3977091" y="1584305"/>
                </a:cubicBezTo>
                <a:cubicBezTo>
                  <a:pt x="3969871" y="1588908"/>
                  <a:pt x="3962600" y="1593600"/>
                  <a:pt x="3955272" y="1598385"/>
                </a:cubicBezTo>
                <a:cubicBezTo>
                  <a:pt x="4082870" y="1725988"/>
                  <a:pt x="4247315" y="1828463"/>
                  <a:pt x="4427915" y="1837725"/>
                </a:cubicBezTo>
                <a:cubicBezTo>
                  <a:pt x="4650936" y="1849165"/>
                  <a:pt x="4769211" y="1711342"/>
                  <a:pt x="4768463" y="1584310"/>
                </a:cubicBezTo>
                <a:cubicBezTo>
                  <a:pt x="4769211" y="1457278"/>
                  <a:pt x="4650936" y="1319455"/>
                  <a:pt x="4427915" y="1330886"/>
                </a:cubicBezTo>
                <a:close/>
                <a:moveTo>
                  <a:pt x="4728630" y="870202"/>
                </a:moveTo>
                <a:cubicBezTo>
                  <a:pt x="4427937" y="873717"/>
                  <a:pt x="4042864" y="1001215"/>
                  <a:pt x="3597270" y="1317820"/>
                </a:cubicBezTo>
                <a:cubicBezTo>
                  <a:pt x="3686758" y="1382771"/>
                  <a:pt x="3776430" y="1447076"/>
                  <a:pt x="3881863" y="1519948"/>
                </a:cubicBezTo>
                <a:cubicBezTo>
                  <a:pt x="3988077" y="1413734"/>
                  <a:pt x="4134956" y="1306576"/>
                  <a:pt x="4282101" y="1267538"/>
                </a:cubicBezTo>
                <a:cubicBezTo>
                  <a:pt x="4663413" y="1158595"/>
                  <a:pt x="4860149" y="1379116"/>
                  <a:pt x="4855242" y="1584310"/>
                </a:cubicBezTo>
                <a:cubicBezTo>
                  <a:pt x="4860149" y="1789504"/>
                  <a:pt x="4663413" y="2010030"/>
                  <a:pt x="4282101" y="1901082"/>
                </a:cubicBezTo>
                <a:cubicBezTo>
                  <a:pt x="4134956" y="1862044"/>
                  <a:pt x="3988077" y="1754886"/>
                  <a:pt x="3881863" y="1648672"/>
                </a:cubicBezTo>
                <a:cubicBezTo>
                  <a:pt x="3776430" y="1721544"/>
                  <a:pt x="3686758" y="1785850"/>
                  <a:pt x="3597270" y="1850800"/>
                </a:cubicBezTo>
                <a:cubicBezTo>
                  <a:pt x="4785520" y="2695081"/>
                  <a:pt x="5543396" y="2194597"/>
                  <a:pt x="5418485" y="1584310"/>
                </a:cubicBezTo>
                <a:cubicBezTo>
                  <a:pt x="5496555" y="1202881"/>
                  <a:pt x="5229785" y="864343"/>
                  <a:pt x="4728630" y="870202"/>
                </a:cubicBezTo>
                <a:close/>
                <a:moveTo>
                  <a:pt x="4691852" y="722205"/>
                </a:moveTo>
                <a:cubicBezTo>
                  <a:pt x="5258666" y="750991"/>
                  <a:pt x="5570278" y="1178666"/>
                  <a:pt x="5518816" y="1584305"/>
                </a:cubicBezTo>
                <a:cubicBezTo>
                  <a:pt x="5601155" y="2233327"/>
                  <a:pt x="4754025" y="2938767"/>
                  <a:pt x="3419268" y="1976501"/>
                </a:cubicBezTo>
                <a:cubicBezTo>
                  <a:pt x="3358065" y="2020568"/>
                  <a:pt x="3187503" y="2135759"/>
                  <a:pt x="2981824" y="2261095"/>
                </a:cubicBezTo>
                <a:lnTo>
                  <a:pt x="2897353" y="2209808"/>
                </a:lnTo>
                <a:cubicBezTo>
                  <a:pt x="2996717" y="2151362"/>
                  <a:pt x="3133763" y="2069074"/>
                  <a:pt x="3343850" y="1922200"/>
                </a:cubicBezTo>
                <a:cubicBezTo>
                  <a:pt x="3178905" y="1802757"/>
                  <a:pt x="3021975" y="1688019"/>
                  <a:pt x="2838917" y="1584310"/>
                </a:cubicBezTo>
                <a:cubicBezTo>
                  <a:pt x="3021975" y="1480601"/>
                  <a:pt x="3178905" y="1365863"/>
                  <a:pt x="3343850" y="1246411"/>
                </a:cubicBezTo>
                <a:cubicBezTo>
                  <a:pt x="3133763" y="1099537"/>
                  <a:pt x="2996717" y="1017254"/>
                  <a:pt x="2897353" y="958803"/>
                </a:cubicBezTo>
                <a:lnTo>
                  <a:pt x="2981824" y="907516"/>
                </a:lnTo>
                <a:cubicBezTo>
                  <a:pt x="3187503" y="1032857"/>
                  <a:pt x="3358065" y="1148043"/>
                  <a:pt x="3419268" y="1192110"/>
                </a:cubicBezTo>
                <a:cubicBezTo>
                  <a:pt x="3919802" y="831262"/>
                  <a:pt x="4351763" y="704934"/>
                  <a:pt x="4691852" y="722205"/>
                </a:cubicBezTo>
                <a:close/>
                <a:moveTo>
                  <a:pt x="2234104" y="684099"/>
                </a:moveTo>
                <a:cubicBezTo>
                  <a:pt x="2377639" y="683432"/>
                  <a:pt x="2542978" y="710289"/>
                  <a:pt x="2730418" y="772769"/>
                </a:cubicBezTo>
                <a:lnTo>
                  <a:pt x="2638906" y="828079"/>
                </a:lnTo>
                <a:cubicBezTo>
                  <a:pt x="1802508" y="488670"/>
                  <a:pt x="1451094" y="1194858"/>
                  <a:pt x="1675069" y="1584310"/>
                </a:cubicBezTo>
                <a:cubicBezTo>
                  <a:pt x="1451094" y="1973767"/>
                  <a:pt x="1802503" y="2679950"/>
                  <a:pt x="2638906" y="2340541"/>
                </a:cubicBezTo>
                <a:lnTo>
                  <a:pt x="2730418" y="2395851"/>
                </a:lnTo>
                <a:cubicBezTo>
                  <a:pt x="1730730" y="2729078"/>
                  <a:pt x="1359727" y="2049027"/>
                  <a:pt x="1572173" y="1584310"/>
                </a:cubicBezTo>
                <a:cubicBezTo>
                  <a:pt x="1399564" y="1206728"/>
                  <a:pt x="1612120" y="686991"/>
                  <a:pt x="2234104" y="684099"/>
                </a:cubicBezTo>
                <a:close/>
                <a:moveTo>
                  <a:pt x="614428" y="80112"/>
                </a:moveTo>
                <a:cubicBezTo>
                  <a:pt x="680005" y="77514"/>
                  <a:pt x="750506" y="82437"/>
                  <a:pt x="825769" y="95984"/>
                </a:cubicBezTo>
                <a:cubicBezTo>
                  <a:pt x="1206334" y="157940"/>
                  <a:pt x="924534" y="398541"/>
                  <a:pt x="874037" y="196548"/>
                </a:cubicBezTo>
                <a:cubicBezTo>
                  <a:pt x="349716" y="42337"/>
                  <a:pt x="-10137" y="446468"/>
                  <a:pt x="161046" y="867300"/>
                </a:cubicBezTo>
                <a:cubicBezTo>
                  <a:pt x="330753" y="1312782"/>
                  <a:pt x="1074058" y="1403248"/>
                  <a:pt x="1491493" y="1335923"/>
                </a:cubicBezTo>
                <a:cubicBezTo>
                  <a:pt x="1494072" y="1356587"/>
                  <a:pt x="1491171" y="1447590"/>
                  <a:pt x="1523672" y="1545094"/>
                </a:cubicBezTo>
                <a:cubicBezTo>
                  <a:pt x="-245284" y="1850085"/>
                  <a:pt x="-369233" y="119079"/>
                  <a:pt x="614428" y="80112"/>
                </a:cubicBezTo>
                <a:close/>
                <a:moveTo>
                  <a:pt x="4453770" y="1834"/>
                </a:moveTo>
                <a:cubicBezTo>
                  <a:pt x="4515004" y="-1437"/>
                  <a:pt x="4576423" y="-396"/>
                  <a:pt x="4638085" y="5476"/>
                </a:cubicBezTo>
                <a:cubicBezTo>
                  <a:pt x="4909122" y="32926"/>
                  <a:pt x="5141467" y="148262"/>
                  <a:pt x="5314884" y="440912"/>
                </a:cubicBezTo>
                <a:cubicBezTo>
                  <a:pt x="5564238" y="850561"/>
                  <a:pt x="5250770" y="827841"/>
                  <a:pt x="5317875" y="671200"/>
                </a:cubicBezTo>
                <a:cubicBezTo>
                  <a:pt x="5203852" y="149897"/>
                  <a:pt x="4644954" y="75881"/>
                  <a:pt x="4125222" y="238783"/>
                </a:cubicBezTo>
                <a:cubicBezTo>
                  <a:pt x="3477242" y="448426"/>
                  <a:pt x="2470914" y="1346933"/>
                  <a:pt x="1662447" y="1518943"/>
                </a:cubicBezTo>
                <a:cubicBezTo>
                  <a:pt x="1635101" y="1447156"/>
                  <a:pt x="1631273" y="1387374"/>
                  <a:pt x="1631273" y="1308768"/>
                </a:cubicBezTo>
                <a:cubicBezTo>
                  <a:pt x="2658606" y="1070280"/>
                  <a:pt x="3535268" y="50907"/>
                  <a:pt x="4453770" y="18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6"/>
          <p:cNvSpPr/>
          <p:nvPr/>
        </p:nvSpPr>
        <p:spPr>
          <a:xfrm flipH="1">
            <a:off x="7201210" y="3216002"/>
            <a:ext cx="1270595" cy="459450"/>
          </a:xfrm>
          <a:custGeom>
            <a:avLst/>
            <a:gdLst/>
            <a:ahLst/>
            <a:cxnLst/>
            <a:rect l="l" t="t" r="r" b="b"/>
            <a:pathLst>
              <a:path w="5524325" h="3168620" extrusionOk="0">
                <a:moveTo>
                  <a:pt x="1662447" y="1649677"/>
                </a:moveTo>
                <a:cubicBezTo>
                  <a:pt x="2470914" y="1821692"/>
                  <a:pt x="3477242" y="2720194"/>
                  <a:pt x="4125222" y="2929837"/>
                </a:cubicBezTo>
                <a:cubicBezTo>
                  <a:pt x="4644954" y="3092744"/>
                  <a:pt x="5203852" y="3018723"/>
                  <a:pt x="5317875" y="2497420"/>
                </a:cubicBezTo>
                <a:cubicBezTo>
                  <a:pt x="5250770" y="2340780"/>
                  <a:pt x="5564238" y="2318059"/>
                  <a:pt x="5314884" y="2727708"/>
                </a:cubicBezTo>
                <a:cubicBezTo>
                  <a:pt x="5141467" y="3020358"/>
                  <a:pt x="4909169" y="3135694"/>
                  <a:pt x="4638085" y="3163144"/>
                </a:cubicBezTo>
                <a:cubicBezTo>
                  <a:pt x="3651486" y="3257105"/>
                  <a:pt x="2727100" y="2114239"/>
                  <a:pt x="1631273" y="1859852"/>
                </a:cubicBezTo>
                <a:cubicBezTo>
                  <a:pt x="1631273" y="1781247"/>
                  <a:pt x="1635101" y="1721464"/>
                  <a:pt x="1662447" y="1649677"/>
                </a:cubicBezTo>
                <a:close/>
                <a:moveTo>
                  <a:pt x="1191650" y="1588575"/>
                </a:moveTo>
                <a:cubicBezTo>
                  <a:pt x="1295118" y="1591915"/>
                  <a:pt x="1405737" y="1603198"/>
                  <a:pt x="1523667" y="1623531"/>
                </a:cubicBezTo>
                <a:cubicBezTo>
                  <a:pt x="1491166" y="1721034"/>
                  <a:pt x="1494072" y="1812037"/>
                  <a:pt x="1491488" y="1832702"/>
                </a:cubicBezTo>
                <a:cubicBezTo>
                  <a:pt x="1074058" y="1765372"/>
                  <a:pt x="330753" y="1855843"/>
                  <a:pt x="161046" y="2301320"/>
                </a:cubicBezTo>
                <a:cubicBezTo>
                  <a:pt x="-10142" y="2722152"/>
                  <a:pt x="349711" y="3126283"/>
                  <a:pt x="874033" y="2972072"/>
                </a:cubicBezTo>
                <a:cubicBezTo>
                  <a:pt x="924534" y="2770084"/>
                  <a:pt x="1206334" y="3010685"/>
                  <a:pt x="825765" y="3072636"/>
                </a:cubicBezTo>
                <a:cubicBezTo>
                  <a:pt x="-303189" y="3275849"/>
                  <a:pt x="-360360" y="1538481"/>
                  <a:pt x="1191650" y="1588575"/>
                </a:cubicBezTo>
                <a:close/>
                <a:moveTo>
                  <a:pt x="3521846" y="1371116"/>
                </a:moveTo>
                <a:cubicBezTo>
                  <a:pt x="3410310" y="1450567"/>
                  <a:pt x="3309433" y="1521509"/>
                  <a:pt x="3216112" y="1584310"/>
                </a:cubicBezTo>
                <a:cubicBezTo>
                  <a:pt x="3309433" y="1647111"/>
                  <a:pt x="3410315" y="1718058"/>
                  <a:pt x="3521846" y="1797504"/>
                </a:cubicBezTo>
                <a:cubicBezTo>
                  <a:pt x="3685978" y="1680538"/>
                  <a:pt x="3744677" y="1637760"/>
                  <a:pt x="3822529" y="1584310"/>
                </a:cubicBezTo>
                <a:cubicBezTo>
                  <a:pt x="3744677" y="1530860"/>
                  <a:pt x="3685978" y="1488083"/>
                  <a:pt x="3521846" y="1371116"/>
                </a:cubicBezTo>
                <a:close/>
                <a:moveTo>
                  <a:pt x="4427915" y="1330886"/>
                </a:moveTo>
                <a:cubicBezTo>
                  <a:pt x="4247320" y="1340148"/>
                  <a:pt x="4082870" y="1442628"/>
                  <a:pt x="3955272" y="1570225"/>
                </a:cubicBezTo>
                <a:cubicBezTo>
                  <a:pt x="3962595" y="1575011"/>
                  <a:pt x="3969871" y="1579703"/>
                  <a:pt x="3977091" y="1584305"/>
                </a:cubicBezTo>
                <a:cubicBezTo>
                  <a:pt x="3969871" y="1588908"/>
                  <a:pt x="3962600" y="1593600"/>
                  <a:pt x="3955272" y="1598385"/>
                </a:cubicBezTo>
                <a:cubicBezTo>
                  <a:pt x="4082870" y="1725988"/>
                  <a:pt x="4247315" y="1828463"/>
                  <a:pt x="4427915" y="1837725"/>
                </a:cubicBezTo>
                <a:cubicBezTo>
                  <a:pt x="4650936" y="1849165"/>
                  <a:pt x="4769211" y="1711342"/>
                  <a:pt x="4768463" y="1584310"/>
                </a:cubicBezTo>
                <a:cubicBezTo>
                  <a:pt x="4769211" y="1457278"/>
                  <a:pt x="4650936" y="1319455"/>
                  <a:pt x="4427915" y="1330886"/>
                </a:cubicBezTo>
                <a:close/>
                <a:moveTo>
                  <a:pt x="4728630" y="870202"/>
                </a:moveTo>
                <a:cubicBezTo>
                  <a:pt x="4427937" y="873717"/>
                  <a:pt x="4042864" y="1001215"/>
                  <a:pt x="3597270" y="1317820"/>
                </a:cubicBezTo>
                <a:cubicBezTo>
                  <a:pt x="3686758" y="1382771"/>
                  <a:pt x="3776430" y="1447076"/>
                  <a:pt x="3881863" y="1519948"/>
                </a:cubicBezTo>
                <a:cubicBezTo>
                  <a:pt x="3988077" y="1413734"/>
                  <a:pt x="4134956" y="1306576"/>
                  <a:pt x="4282101" y="1267538"/>
                </a:cubicBezTo>
                <a:cubicBezTo>
                  <a:pt x="4663413" y="1158595"/>
                  <a:pt x="4860149" y="1379116"/>
                  <a:pt x="4855242" y="1584310"/>
                </a:cubicBezTo>
                <a:cubicBezTo>
                  <a:pt x="4860149" y="1789504"/>
                  <a:pt x="4663413" y="2010030"/>
                  <a:pt x="4282101" y="1901082"/>
                </a:cubicBezTo>
                <a:cubicBezTo>
                  <a:pt x="4134956" y="1862044"/>
                  <a:pt x="3988077" y="1754886"/>
                  <a:pt x="3881863" y="1648672"/>
                </a:cubicBezTo>
                <a:cubicBezTo>
                  <a:pt x="3776430" y="1721544"/>
                  <a:pt x="3686758" y="1785850"/>
                  <a:pt x="3597270" y="1850800"/>
                </a:cubicBezTo>
                <a:cubicBezTo>
                  <a:pt x="4785520" y="2695081"/>
                  <a:pt x="5543396" y="2194597"/>
                  <a:pt x="5418485" y="1584310"/>
                </a:cubicBezTo>
                <a:cubicBezTo>
                  <a:pt x="5496555" y="1202881"/>
                  <a:pt x="5229785" y="864343"/>
                  <a:pt x="4728630" y="870202"/>
                </a:cubicBezTo>
                <a:close/>
                <a:moveTo>
                  <a:pt x="4691852" y="722205"/>
                </a:moveTo>
                <a:cubicBezTo>
                  <a:pt x="5258666" y="750991"/>
                  <a:pt x="5570278" y="1178666"/>
                  <a:pt x="5518816" y="1584305"/>
                </a:cubicBezTo>
                <a:cubicBezTo>
                  <a:pt x="5601155" y="2233327"/>
                  <a:pt x="4754025" y="2938767"/>
                  <a:pt x="3419268" y="1976501"/>
                </a:cubicBezTo>
                <a:cubicBezTo>
                  <a:pt x="3358065" y="2020568"/>
                  <a:pt x="3187503" y="2135759"/>
                  <a:pt x="2981824" y="2261095"/>
                </a:cubicBezTo>
                <a:lnTo>
                  <a:pt x="2897353" y="2209808"/>
                </a:lnTo>
                <a:cubicBezTo>
                  <a:pt x="2996717" y="2151362"/>
                  <a:pt x="3133763" y="2069074"/>
                  <a:pt x="3343850" y="1922200"/>
                </a:cubicBezTo>
                <a:cubicBezTo>
                  <a:pt x="3178905" y="1802757"/>
                  <a:pt x="3021975" y="1688019"/>
                  <a:pt x="2838917" y="1584310"/>
                </a:cubicBezTo>
                <a:cubicBezTo>
                  <a:pt x="3021975" y="1480601"/>
                  <a:pt x="3178905" y="1365863"/>
                  <a:pt x="3343850" y="1246411"/>
                </a:cubicBezTo>
                <a:cubicBezTo>
                  <a:pt x="3133763" y="1099537"/>
                  <a:pt x="2996717" y="1017254"/>
                  <a:pt x="2897353" y="958803"/>
                </a:cubicBezTo>
                <a:lnTo>
                  <a:pt x="2981824" y="907516"/>
                </a:lnTo>
                <a:cubicBezTo>
                  <a:pt x="3187503" y="1032857"/>
                  <a:pt x="3358065" y="1148043"/>
                  <a:pt x="3419268" y="1192110"/>
                </a:cubicBezTo>
                <a:cubicBezTo>
                  <a:pt x="3919802" y="831262"/>
                  <a:pt x="4351763" y="704934"/>
                  <a:pt x="4691852" y="722205"/>
                </a:cubicBezTo>
                <a:close/>
                <a:moveTo>
                  <a:pt x="2234104" y="684099"/>
                </a:moveTo>
                <a:cubicBezTo>
                  <a:pt x="2377639" y="683432"/>
                  <a:pt x="2542978" y="710289"/>
                  <a:pt x="2730418" y="772769"/>
                </a:cubicBezTo>
                <a:lnTo>
                  <a:pt x="2638906" y="828079"/>
                </a:lnTo>
                <a:cubicBezTo>
                  <a:pt x="1802508" y="488670"/>
                  <a:pt x="1451094" y="1194858"/>
                  <a:pt x="1675069" y="1584310"/>
                </a:cubicBezTo>
                <a:cubicBezTo>
                  <a:pt x="1451094" y="1973767"/>
                  <a:pt x="1802503" y="2679950"/>
                  <a:pt x="2638906" y="2340541"/>
                </a:cubicBezTo>
                <a:lnTo>
                  <a:pt x="2730418" y="2395851"/>
                </a:lnTo>
                <a:cubicBezTo>
                  <a:pt x="1730730" y="2729078"/>
                  <a:pt x="1359727" y="2049027"/>
                  <a:pt x="1572173" y="1584310"/>
                </a:cubicBezTo>
                <a:cubicBezTo>
                  <a:pt x="1399564" y="1206728"/>
                  <a:pt x="1612120" y="686991"/>
                  <a:pt x="2234104" y="684099"/>
                </a:cubicBezTo>
                <a:close/>
                <a:moveTo>
                  <a:pt x="614428" y="80112"/>
                </a:moveTo>
                <a:cubicBezTo>
                  <a:pt x="680005" y="77514"/>
                  <a:pt x="750506" y="82437"/>
                  <a:pt x="825769" y="95984"/>
                </a:cubicBezTo>
                <a:cubicBezTo>
                  <a:pt x="1206334" y="157940"/>
                  <a:pt x="924534" y="398541"/>
                  <a:pt x="874037" y="196548"/>
                </a:cubicBezTo>
                <a:cubicBezTo>
                  <a:pt x="349716" y="42337"/>
                  <a:pt x="-10137" y="446468"/>
                  <a:pt x="161046" y="867300"/>
                </a:cubicBezTo>
                <a:cubicBezTo>
                  <a:pt x="330753" y="1312782"/>
                  <a:pt x="1074058" y="1403248"/>
                  <a:pt x="1491493" y="1335923"/>
                </a:cubicBezTo>
                <a:cubicBezTo>
                  <a:pt x="1494072" y="1356587"/>
                  <a:pt x="1491171" y="1447590"/>
                  <a:pt x="1523672" y="1545094"/>
                </a:cubicBezTo>
                <a:cubicBezTo>
                  <a:pt x="-245284" y="1850085"/>
                  <a:pt x="-369233" y="119079"/>
                  <a:pt x="614428" y="80112"/>
                </a:cubicBezTo>
                <a:close/>
                <a:moveTo>
                  <a:pt x="4453770" y="1834"/>
                </a:moveTo>
                <a:cubicBezTo>
                  <a:pt x="4515004" y="-1437"/>
                  <a:pt x="4576423" y="-396"/>
                  <a:pt x="4638085" y="5476"/>
                </a:cubicBezTo>
                <a:cubicBezTo>
                  <a:pt x="4909122" y="32926"/>
                  <a:pt x="5141467" y="148262"/>
                  <a:pt x="5314884" y="440912"/>
                </a:cubicBezTo>
                <a:cubicBezTo>
                  <a:pt x="5564238" y="850561"/>
                  <a:pt x="5250770" y="827841"/>
                  <a:pt x="5317875" y="671200"/>
                </a:cubicBezTo>
                <a:cubicBezTo>
                  <a:pt x="5203852" y="149897"/>
                  <a:pt x="4644954" y="75881"/>
                  <a:pt x="4125222" y="238783"/>
                </a:cubicBezTo>
                <a:cubicBezTo>
                  <a:pt x="3477242" y="448426"/>
                  <a:pt x="2470914" y="1346933"/>
                  <a:pt x="1662447" y="1518943"/>
                </a:cubicBezTo>
                <a:cubicBezTo>
                  <a:pt x="1635101" y="1447156"/>
                  <a:pt x="1631273" y="1387374"/>
                  <a:pt x="1631273" y="1308768"/>
                </a:cubicBezTo>
                <a:cubicBezTo>
                  <a:pt x="2658606" y="1070280"/>
                  <a:pt x="3535268" y="50907"/>
                  <a:pt x="4453770" y="18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7" name="Google Shape;417;p27"/>
          <p:cNvSpPr txBox="1">
            <a:spLocks noGrp="1"/>
          </p:cNvSpPr>
          <p:nvPr>
            <p:ph type="body" idx="1"/>
          </p:nvPr>
        </p:nvSpPr>
        <p:spPr>
          <a:xfrm>
            <a:off x="1306221" y="1059134"/>
            <a:ext cx="9284677" cy="3264300"/>
          </a:xfrm>
          <a:prstGeom prst="rect">
            <a:avLst/>
          </a:prstGeom>
        </p:spPr>
        <p:txBody>
          <a:bodyPr spcFirstLastPara="1" wrap="square" lIns="121900" tIns="121900" rIns="121900" bIns="121900" anchor="t" anchorCtr="0">
            <a:noAutofit/>
          </a:bodyPr>
          <a:lstStyle/>
          <a:p>
            <a:pPr rtl="1"/>
            <a:r>
              <a:rPr lang="en-US" sz="3600" dirty="0">
                <a:effectLst/>
                <a:latin typeface="Abadi MT Condensed Light" panose="020B0306030101010103" pitchFamily="34" charset="77"/>
              </a:rPr>
              <a:t>In December 1900, British newspapers published a strange piece of news with different headlines: The disappearance of the guards, </a:t>
            </a:r>
          </a:p>
          <a:p>
            <a:pPr rtl="1"/>
            <a:r>
              <a:rPr lang="en-US" sz="3600" dirty="0">
                <a:effectLst/>
                <a:latin typeface="Abadi MT Condensed Light" panose="020B0306030101010103" pitchFamily="34" charset="77"/>
              </a:rPr>
              <a:t>the secret of the lighthouse</a:t>
            </a:r>
          </a:p>
          <a:p>
            <a:pPr marL="0" lvl="0" indent="0" algn="l" rtl="0">
              <a:spcBef>
                <a:spcPts val="0"/>
              </a:spcBef>
              <a:spcAft>
                <a:spcPts val="0"/>
              </a:spcAft>
              <a:buNone/>
            </a:pPr>
            <a:endParaRPr dirty="0"/>
          </a:p>
        </p:txBody>
      </p:sp>
      <p:pic>
        <p:nvPicPr>
          <p:cNvPr id="7" name="Picture 6" descr="A close-up of a newspaper&#10;&#10;Description automatically generated">
            <a:extLst>
              <a:ext uri="{FF2B5EF4-FFF2-40B4-BE49-F238E27FC236}">
                <a16:creationId xmlns:a16="http://schemas.microsoft.com/office/drawing/2014/main" id="{D6312837-5041-762E-D939-9A93FA53130E}"/>
              </a:ext>
            </a:extLst>
          </p:cNvPr>
          <p:cNvPicPr>
            <a:picLocks noChangeAspect="1"/>
          </p:cNvPicPr>
          <p:nvPr/>
        </p:nvPicPr>
        <p:blipFill>
          <a:blip r:embed="rId3"/>
          <a:stretch>
            <a:fillRect/>
          </a:stretch>
        </p:blipFill>
        <p:spPr>
          <a:xfrm rot="21169503">
            <a:off x="7552844" y="3148903"/>
            <a:ext cx="3043249" cy="1911600"/>
          </a:xfrm>
          <a:prstGeom prst="rect">
            <a:avLst/>
          </a:prstGeom>
        </p:spPr>
      </p:pic>
      <p:pic>
        <p:nvPicPr>
          <p:cNvPr id="9" name="Picture 8" descr="A newspaper article with text&#10;&#10;Description automatically generated">
            <a:extLst>
              <a:ext uri="{FF2B5EF4-FFF2-40B4-BE49-F238E27FC236}">
                <a16:creationId xmlns:a16="http://schemas.microsoft.com/office/drawing/2014/main" id="{DD44587A-A37D-4A93-EEE2-05DA1F2B5061}"/>
              </a:ext>
            </a:extLst>
          </p:cNvPr>
          <p:cNvPicPr>
            <a:picLocks noChangeAspect="1"/>
          </p:cNvPicPr>
          <p:nvPr/>
        </p:nvPicPr>
        <p:blipFill>
          <a:blip r:embed="rId4"/>
          <a:stretch>
            <a:fillRect/>
          </a:stretch>
        </p:blipFill>
        <p:spPr>
          <a:xfrm rot="21372798">
            <a:off x="5669123" y="4409934"/>
            <a:ext cx="2679920" cy="1826747"/>
          </a:xfrm>
          <a:prstGeom prst="rect">
            <a:avLst/>
          </a:prstGeom>
        </p:spPr>
      </p:pic>
      <p:pic>
        <p:nvPicPr>
          <p:cNvPr id="11" name="Picture 10" descr="A newspaper article of a lighthouse mystery&#10;&#10;Description automatically generated">
            <a:extLst>
              <a:ext uri="{FF2B5EF4-FFF2-40B4-BE49-F238E27FC236}">
                <a16:creationId xmlns:a16="http://schemas.microsoft.com/office/drawing/2014/main" id="{8635FE2E-CDB0-1420-F848-94A37FA62459}"/>
              </a:ext>
            </a:extLst>
          </p:cNvPr>
          <p:cNvPicPr>
            <a:picLocks noChangeAspect="1"/>
          </p:cNvPicPr>
          <p:nvPr/>
        </p:nvPicPr>
        <p:blipFill>
          <a:blip r:embed="rId5"/>
          <a:stretch>
            <a:fillRect/>
          </a:stretch>
        </p:blipFill>
        <p:spPr>
          <a:xfrm>
            <a:off x="8406439" y="4323434"/>
            <a:ext cx="2627177" cy="2186058"/>
          </a:xfrm>
          <a:prstGeom prst="rect">
            <a:avLst/>
          </a:prstGeom>
        </p:spPr>
      </p:pic>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4EC88BD1-73A7-89D0-F23D-B2C1B9814289}"/>
                  </a:ext>
                </a:extLst>
              </p14:cNvPr>
              <p14:cNvContentPartPr/>
              <p14:nvPr/>
            </p14:nvContentPartPr>
            <p14:xfrm rot="21183882">
              <a:off x="7753765" y="3023549"/>
              <a:ext cx="2489537" cy="623645"/>
            </p14:xfrm>
          </p:contentPart>
        </mc:Choice>
        <mc:Fallback xmlns="">
          <p:pic>
            <p:nvPicPr>
              <p:cNvPr id="18" name="Ink 17">
                <a:extLst>
                  <a:ext uri="{FF2B5EF4-FFF2-40B4-BE49-F238E27FC236}">
                    <a16:creationId xmlns:a16="http://schemas.microsoft.com/office/drawing/2014/main" id="{4EC88BD1-73A7-89D0-F23D-B2C1B9814289}"/>
                  </a:ext>
                </a:extLst>
              </p:cNvPr>
              <p:cNvPicPr/>
              <p:nvPr/>
            </p:nvPicPr>
            <p:blipFill>
              <a:blip r:embed="rId7"/>
              <a:stretch>
                <a:fillRect/>
              </a:stretch>
            </p:blipFill>
            <p:spPr>
              <a:xfrm rot="21183882">
                <a:off x="7747646" y="3017431"/>
                <a:ext cx="2501776" cy="63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300D2DAB-1EF3-061E-098F-96011BD6A1C2}"/>
                  </a:ext>
                </a:extLst>
              </p14:cNvPr>
              <p14:cNvContentPartPr/>
              <p14:nvPr/>
            </p14:nvContentPartPr>
            <p14:xfrm>
              <a:off x="5499302" y="4387840"/>
              <a:ext cx="2758150" cy="623645"/>
            </p14:xfrm>
          </p:contentPart>
        </mc:Choice>
        <mc:Fallback xmlns="">
          <p:pic>
            <p:nvPicPr>
              <p:cNvPr id="20" name="Ink 19">
                <a:extLst>
                  <a:ext uri="{FF2B5EF4-FFF2-40B4-BE49-F238E27FC236}">
                    <a16:creationId xmlns:a16="http://schemas.microsoft.com/office/drawing/2014/main" id="{300D2DAB-1EF3-061E-098F-96011BD6A1C2}"/>
                  </a:ext>
                </a:extLst>
              </p:cNvPr>
              <p:cNvPicPr/>
              <p:nvPr/>
            </p:nvPicPr>
            <p:blipFill>
              <a:blip r:embed="rId9"/>
              <a:stretch>
                <a:fillRect/>
              </a:stretch>
            </p:blipFill>
            <p:spPr>
              <a:xfrm>
                <a:off x="5493182" y="4381722"/>
                <a:ext cx="2770389" cy="635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04B02B21-B05D-6424-17AD-C301F2A8AF87}"/>
                  </a:ext>
                </a:extLst>
              </p14:cNvPr>
              <p14:cNvContentPartPr/>
              <p14:nvPr/>
            </p14:nvContentPartPr>
            <p14:xfrm>
              <a:off x="8634223" y="4253696"/>
              <a:ext cx="2234364" cy="349464"/>
            </p14:xfrm>
          </p:contentPart>
        </mc:Choice>
        <mc:Fallback xmlns="">
          <p:pic>
            <p:nvPicPr>
              <p:cNvPr id="21" name="Ink 20">
                <a:extLst>
                  <a:ext uri="{FF2B5EF4-FFF2-40B4-BE49-F238E27FC236}">
                    <a16:creationId xmlns:a16="http://schemas.microsoft.com/office/drawing/2014/main" id="{04B02B21-B05D-6424-17AD-C301F2A8AF87}"/>
                  </a:ext>
                </a:extLst>
              </p:cNvPr>
              <p:cNvPicPr/>
              <p:nvPr/>
            </p:nvPicPr>
            <p:blipFill>
              <a:blip r:embed="rId11"/>
              <a:stretch>
                <a:fillRect/>
              </a:stretch>
            </p:blipFill>
            <p:spPr>
              <a:xfrm>
                <a:off x="8628103" y="4247578"/>
                <a:ext cx="2246603" cy="361701"/>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3" name="Google Shape;483;p32"/>
          <p:cNvSpPr txBox="1">
            <a:spLocks noGrp="1"/>
          </p:cNvSpPr>
          <p:nvPr>
            <p:ph type="subTitle" idx="2"/>
          </p:nvPr>
        </p:nvSpPr>
        <p:spPr>
          <a:xfrm>
            <a:off x="1845424" y="-605817"/>
            <a:ext cx="8932025" cy="4060767"/>
          </a:xfrm>
          <a:prstGeom prst="rect">
            <a:avLst/>
          </a:prstGeom>
        </p:spPr>
        <p:txBody>
          <a:bodyPr spcFirstLastPara="1" wrap="square" lIns="121900" tIns="121900" rIns="121900" bIns="121900" anchor="ctr" anchorCtr="0">
            <a:noAutofit/>
          </a:bodyPr>
          <a:lstStyle/>
          <a:p>
            <a:br>
              <a:rPr lang="en-US" dirty="0">
                <a:effectLst/>
                <a:latin typeface="Helvetica Neue" panose="02000503000000020004" pitchFamily="2" charset="0"/>
              </a:rPr>
            </a:br>
            <a:endParaRPr lang="en-US" sz="2400" dirty="0">
              <a:effectLst/>
              <a:latin typeface="Abadi MT Condensed Light" panose="020B0306030101010103" pitchFamily="34" charset="77"/>
            </a:endParaRPr>
          </a:p>
          <a:p>
            <a:pPr rtl="1"/>
            <a:r>
              <a:rPr lang="en-US" sz="2400" dirty="0">
                <a:latin typeface="Abadi MT Condensed Light" panose="020B0306030101010103" pitchFamily="34" charset="77"/>
              </a:rPr>
              <a:t>O</a:t>
            </a:r>
            <a:r>
              <a:rPr lang="en-US" sz="2400" dirty="0">
                <a:effectLst/>
                <a:latin typeface="Abadi MT Condensed Light" panose="020B0306030101010103" pitchFamily="34" charset="77"/>
              </a:rPr>
              <a:t>n the famous Flannan Island, where the rocks do not allow ships to cross. </a:t>
            </a:r>
          </a:p>
          <a:p>
            <a:pPr rtl="1"/>
            <a:r>
              <a:rPr lang="en-US" sz="2400" dirty="0">
                <a:effectLst/>
                <a:latin typeface="Abadi MT Condensed Light" panose="020B0306030101010103" pitchFamily="34" charset="77"/>
              </a:rPr>
              <a:t>Therefore, the Northern Lighthouse Company decided to build a lighthouse above it and assigned the three men to keep the lights of that lighthouse </a:t>
            </a:r>
            <a:r>
              <a:rPr lang="en-US" sz="2400" dirty="0">
                <a:latin typeface="Abadi MT Condensed Light" panose="020B0306030101010103" pitchFamily="34" charset="77"/>
              </a:rPr>
              <a:t>shining</a:t>
            </a:r>
            <a:r>
              <a:rPr lang="en-US" sz="2400" dirty="0">
                <a:effectLst/>
                <a:latin typeface="Abadi MT Condensed Light" panose="020B0306030101010103" pitchFamily="34" charset="77"/>
              </a:rPr>
              <a:t> throughout the night to guide ships and sailors</a:t>
            </a:r>
            <a:r>
              <a:rPr lang="en-US" sz="2400" dirty="0">
                <a:latin typeface="Abadi MT Condensed Light" panose="020B0306030101010103" pitchFamily="34" charset="77"/>
              </a:rPr>
              <a:t>, to</a:t>
            </a:r>
            <a:r>
              <a:rPr lang="en-US" sz="2400" dirty="0">
                <a:effectLst/>
                <a:latin typeface="Abadi MT Condensed Light" panose="020B0306030101010103" pitchFamily="34" charset="77"/>
              </a:rPr>
              <a:t> land and harbor</a:t>
            </a:r>
          </a:p>
          <a:p>
            <a:pPr rtl="1"/>
            <a:endParaRPr lang="en-US" sz="2400" dirty="0">
              <a:effectLst/>
              <a:latin typeface="Abadi MT Condensed Light" panose="020B0306030101010103" pitchFamily="34" charset="77"/>
            </a:endParaRPr>
          </a:p>
          <a:p>
            <a:pPr marL="0" lvl="0" indent="0" algn="ctr" rtl="0">
              <a:spcBef>
                <a:spcPts val="0"/>
              </a:spcBef>
              <a:spcAft>
                <a:spcPts val="0"/>
              </a:spcAft>
              <a:buNone/>
            </a:pPr>
            <a:endParaRPr dirty="0"/>
          </a:p>
        </p:txBody>
      </p:sp>
      <p:pic>
        <p:nvPicPr>
          <p:cNvPr id="13" name="Picture 12" descr="A group of men in uniform&#10;&#10;Description automatically generated">
            <a:extLst>
              <a:ext uri="{FF2B5EF4-FFF2-40B4-BE49-F238E27FC236}">
                <a16:creationId xmlns:a16="http://schemas.microsoft.com/office/drawing/2014/main" id="{58E55068-FE30-E676-CDAB-5F82CEF10D7C}"/>
              </a:ext>
            </a:extLst>
          </p:cNvPr>
          <p:cNvPicPr>
            <a:picLocks noChangeAspect="1"/>
          </p:cNvPicPr>
          <p:nvPr/>
        </p:nvPicPr>
        <p:blipFill>
          <a:blip r:embed="rId3"/>
          <a:stretch>
            <a:fillRect/>
          </a:stretch>
        </p:blipFill>
        <p:spPr>
          <a:xfrm>
            <a:off x="3411959" y="2743200"/>
            <a:ext cx="5368082" cy="3792682"/>
          </a:xfrm>
          <a:prstGeom prst="rect">
            <a:avLst/>
          </a:prstGeom>
        </p:spPr>
      </p:pic>
      <p:sp>
        <p:nvSpPr>
          <p:cNvPr id="14" name="Arc 13">
            <a:extLst>
              <a:ext uri="{FF2B5EF4-FFF2-40B4-BE49-F238E27FC236}">
                <a16:creationId xmlns:a16="http://schemas.microsoft.com/office/drawing/2014/main" id="{2FF598AE-EABF-D6A1-6DA5-27C95BA52152}"/>
              </a:ext>
            </a:extLst>
          </p:cNvPr>
          <p:cNvSpPr/>
          <p:nvPr/>
        </p:nvSpPr>
        <p:spPr>
          <a:xfrm rot="18112546">
            <a:off x="2098176" y="3424843"/>
            <a:ext cx="1860665" cy="1629295"/>
          </a:xfrm>
          <a:prstGeom prst="arc">
            <a:avLst>
              <a:gd name="adj1" fmla="val 15181880"/>
              <a:gd name="adj2" fmla="val 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SA"/>
          </a:p>
        </p:txBody>
      </p:sp>
      <p:sp>
        <p:nvSpPr>
          <p:cNvPr id="15" name="Arc 14">
            <a:extLst>
              <a:ext uri="{FF2B5EF4-FFF2-40B4-BE49-F238E27FC236}">
                <a16:creationId xmlns:a16="http://schemas.microsoft.com/office/drawing/2014/main" id="{BC4C61B6-976D-316F-ADC2-A171B77DB139}"/>
              </a:ext>
            </a:extLst>
          </p:cNvPr>
          <p:cNvSpPr/>
          <p:nvPr/>
        </p:nvSpPr>
        <p:spPr>
          <a:xfrm rot="18936167">
            <a:off x="8284756" y="3279371"/>
            <a:ext cx="1860665" cy="1629295"/>
          </a:xfrm>
          <a:prstGeom prst="arc">
            <a:avLst>
              <a:gd name="adj1" fmla="val 16200000"/>
              <a:gd name="adj2" fmla="val 749635"/>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SA"/>
          </a:p>
        </p:txBody>
      </p:sp>
      <p:sp>
        <p:nvSpPr>
          <p:cNvPr id="17" name="Triangle 16">
            <a:extLst>
              <a:ext uri="{FF2B5EF4-FFF2-40B4-BE49-F238E27FC236}">
                <a16:creationId xmlns:a16="http://schemas.microsoft.com/office/drawing/2014/main" id="{FC5262A9-E970-0C35-12EE-14F1A183CDA5}"/>
              </a:ext>
            </a:extLst>
          </p:cNvPr>
          <p:cNvSpPr/>
          <p:nvPr/>
        </p:nvSpPr>
        <p:spPr>
          <a:xfrm rot="12092046">
            <a:off x="2144684" y="3969144"/>
            <a:ext cx="149629" cy="221522"/>
          </a:xfrm>
          <a:prstGeom prst="triangl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solidFill>
                <a:schemeClr val="tx2"/>
              </a:solidFill>
            </a:endParaRPr>
          </a:p>
        </p:txBody>
      </p:sp>
      <p:sp>
        <p:nvSpPr>
          <p:cNvPr id="18" name="Triangle 17">
            <a:extLst>
              <a:ext uri="{FF2B5EF4-FFF2-40B4-BE49-F238E27FC236}">
                <a16:creationId xmlns:a16="http://schemas.microsoft.com/office/drawing/2014/main" id="{A950EF4E-891F-0878-3AA6-C6E6F047D074}"/>
              </a:ext>
            </a:extLst>
          </p:cNvPr>
          <p:cNvSpPr/>
          <p:nvPr/>
        </p:nvSpPr>
        <p:spPr>
          <a:xfrm rot="8979533">
            <a:off x="9932305" y="3536502"/>
            <a:ext cx="149629" cy="221522"/>
          </a:xfrm>
          <a:prstGeom prst="triangl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9" name="TextBox 18">
            <a:extLst>
              <a:ext uri="{FF2B5EF4-FFF2-40B4-BE49-F238E27FC236}">
                <a16:creationId xmlns:a16="http://schemas.microsoft.com/office/drawing/2014/main" id="{BB7BB534-902A-3E91-46BC-CC379B1D7916}"/>
              </a:ext>
            </a:extLst>
          </p:cNvPr>
          <p:cNvSpPr txBox="1"/>
          <p:nvPr/>
        </p:nvSpPr>
        <p:spPr>
          <a:xfrm>
            <a:off x="9481365" y="3802006"/>
            <a:ext cx="1661887" cy="461665"/>
          </a:xfrm>
          <a:prstGeom prst="rect">
            <a:avLst/>
          </a:prstGeom>
          <a:noFill/>
        </p:spPr>
        <p:txBody>
          <a:bodyPr wrap="square" rtlCol="0">
            <a:spAutoFit/>
          </a:bodyPr>
          <a:lstStyle/>
          <a:p>
            <a:r>
              <a:rPr lang="en-US" sz="2400" dirty="0">
                <a:solidFill>
                  <a:schemeClr val="tx1"/>
                </a:solidFill>
              </a:rPr>
              <a:t>J</a:t>
            </a:r>
            <a:r>
              <a:rPr lang="en-SA" sz="2400" b="1" dirty="0">
                <a:solidFill>
                  <a:schemeClr val="tx1"/>
                </a:solidFill>
                <a:latin typeface="Abadi MT Condensed Light" panose="020B0306030101010103" pitchFamily="34" charset="77"/>
              </a:rPr>
              <a:t>ames ducat</a:t>
            </a:r>
          </a:p>
        </p:txBody>
      </p:sp>
      <p:sp>
        <p:nvSpPr>
          <p:cNvPr id="21" name="TextBox 20">
            <a:extLst>
              <a:ext uri="{FF2B5EF4-FFF2-40B4-BE49-F238E27FC236}">
                <a16:creationId xmlns:a16="http://schemas.microsoft.com/office/drawing/2014/main" id="{31F8AE24-8A31-A3BA-3609-331A7AF25325}"/>
              </a:ext>
            </a:extLst>
          </p:cNvPr>
          <p:cNvSpPr txBox="1"/>
          <p:nvPr/>
        </p:nvSpPr>
        <p:spPr>
          <a:xfrm>
            <a:off x="4912916" y="2924847"/>
            <a:ext cx="2366169" cy="461665"/>
          </a:xfrm>
          <a:prstGeom prst="rect">
            <a:avLst/>
          </a:prstGeom>
          <a:noFill/>
        </p:spPr>
        <p:txBody>
          <a:bodyPr wrap="square" rtlCol="0">
            <a:spAutoFit/>
          </a:bodyPr>
          <a:lstStyle/>
          <a:p>
            <a:r>
              <a:rPr lang="en-US" sz="2400" b="1" dirty="0">
                <a:solidFill>
                  <a:schemeClr val="tx1"/>
                </a:solidFill>
                <a:latin typeface="Abadi MT Condensed Light" panose="020B0306030101010103" pitchFamily="34" charset="77"/>
              </a:rPr>
              <a:t>D</a:t>
            </a:r>
            <a:r>
              <a:rPr lang="en-SA" sz="2400" b="1" dirty="0">
                <a:solidFill>
                  <a:schemeClr val="tx1"/>
                </a:solidFill>
                <a:latin typeface="Abadi MT Condensed Light" panose="020B0306030101010103" pitchFamily="34" charset="77"/>
              </a:rPr>
              <a:t>onald mcarthur</a:t>
            </a:r>
          </a:p>
        </p:txBody>
      </p:sp>
      <p:sp>
        <p:nvSpPr>
          <p:cNvPr id="22" name="TextBox 21">
            <a:extLst>
              <a:ext uri="{FF2B5EF4-FFF2-40B4-BE49-F238E27FC236}">
                <a16:creationId xmlns:a16="http://schemas.microsoft.com/office/drawing/2014/main" id="{A9E9E8EB-D5C2-AE88-81D5-63B6AB230B19}"/>
              </a:ext>
            </a:extLst>
          </p:cNvPr>
          <p:cNvSpPr txBox="1"/>
          <p:nvPr/>
        </p:nvSpPr>
        <p:spPr>
          <a:xfrm>
            <a:off x="1296148" y="4142156"/>
            <a:ext cx="2018501" cy="461665"/>
          </a:xfrm>
          <a:prstGeom prst="rect">
            <a:avLst/>
          </a:prstGeom>
          <a:noFill/>
        </p:spPr>
        <p:txBody>
          <a:bodyPr wrap="none" rtlCol="0">
            <a:spAutoFit/>
          </a:bodyPr>
          <a:lstStyle/>
          <a:p>
            <a:r>
              <a:rPr lang="en-US" sz="2400" b="1" dirty="0">
                <a:solidFill>
                  <a:schemeClr val="tx1"/>
                </a:solidFill>
                <a:latin typeface="Abadi MT Condensed Light" panose="020B0306030101010103" pitchFamily="34" charset="77"/>
              </a:rPr>
              <a:t>T</a:t>
            </a:r>
            <a:r>
              <a:rPr lang="en-SA" sz="2400" b="1" dirty="0">
                <a:solidFill>
                  <a:schemeClr val="tx1"/>
                </a:solidFill>
                <a:latin typeface="Abadi MT Condensed Light" panose="020B0306030101010103" pitchFamily="34" charset="77"/>
              </a:rPr>
              <a:t>homas marshall</a:t>
            </a:r>
            <a:endParaRPr lang="en-SA" sz="2400" b="1" dirty="0">
              <a:latin typeface="Abadi MT Condensed Light" panose="020B0306030101010103" pitchFamily="34"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0"/>
          <p:cNvSpPr txBox="1">
            <a:spLocks noGrp="1"/>
          </p:cNvSpPr>
          <p:nvPr>
            <p:ph type="title"/>
          </p:nvPr>
        </p:nvSpPr>
        <p:spPr>
          <a:xfrm>
            <a:off x="775854" y="743989"/>
            <a:ext cx="10640291" cy="5370021"/>
          </a:xfrm>
          <a:prstGeom prst="rect">
            <a:avLst/>
          </a:prstGeom>
        </p:spPr>
        <p:txBody>
          <a:bodyPr spcFirstLastPara="1" wrap="square" lIns="121900" tIns="121900" rIns="121900" bIns="121900" anchor="ctr" anchorCtr="0">
            <a:noAutofit/>
          </a:bodyPr>
          <a:lstStyle/>
          <a:p>
            <a:pPr rtl="1"/>
            <a:r>
              <a:rPr lang="en-US" sz="3200" dirty="0">
                <a:effectLst/>
                <a:latin typeface="Abadi MT Condensed Light" panose="020B0306030101010103" pitchFamily="34" charset="77"/>
              </a:rPr>
              <a:t>but as the days passed, ships passing near the island began to notice something strange: the lighthouse lights were no longer shining…….?!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3" name="copy_8D265F42-0F2D-4109-B9F2-89C247D54755_96E45A38-9C7D-41B8-BD0E-448882CAEA10.mp4">
            <a:hlinkClick r:id="" action="ppaction://media"/>
            <a:extLst>
              <a:ext uri="{FF2B5EF4-FFF2-40B4-BE49-F238E27FC236}">
                <a16:creationId xmlns:a16="http://schemas.microsoft.com/office/drawing/2014/main" id="{C04577B7-B4EB-C248-8CED-E115F845D2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73828" y="295422"/>
            <a:ext cx="6043743" cy="6267155"/>
          </a:xfrm>
          <a:prstGeom prst="rect">
            <a:avLst/>
          </a:prstGeom>
        </p:spPr>
      </p:pic>
    </p:spTree>
    <p:extLst>
      <p:ext uri="{BB962C8B-B14F-4D97-AF65-F5344CB8AC3E}">
        <p14:creationId xmlns:p14="http://schemas.microsoft.com/office/powerpoint/2010/main" val="16492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6" name="TextBox 5">
            <a:extLst>
              <a:ext uri="{FF2B5EF4-FFF2-40B4-BE49-F238E27FC236}">
                <a16:creationId xmlns:a16="http://schemas.microsoft.com/office/drawing/2014/main" id="{058F67CC-D5A7-763B-03EC-158FF950DC36}"/>
              </a:ext>
            </a:extLst>
          </p:cNvPr>
          <p:cNvSpPr txBox="1"/>
          <p:nvPr/>
        </p:nvSpPr>
        <p:spPr>
          <a:xfrm>
            <a:off x="2175610" y="542442"/>
            <a:ext cx="7076878" cy="830997"/>
          </a:xfrm>
          <a:prstGeom prst="rect">
            <a:avLst/>
          </a:prstGeom>
          <a:noFill/>
        </p:spPr>
        <p:txBody>
          <a:bodyPr wrap="square" rtlCol="0">
            <a:spAutoFit/>
          </a:bodyPr>
          <a:lstStyle/>
          <a:p>
            <a:pPr marR="0" algn="r" rtl="1">
              <a:lnSpc>
                <a:spcPct val="100000"/>
              </a:lnSpc>
              <a:spcBef>
                <a:spcPts val="0"/>
              </a:spcBef>
              <a:spcAft>
                <a:spcPts val="0"/>
              </a:spcAft>
              <a:buClr>
                <a:srgbClr val="000000"/>
              </a:buClr>
              <a:buFont typeface="Arial"/>
            </a:pPr>
            <a:r>
              <a:rPr lang="en-US" sz="4800" dirty="0">
                <a:solidFill>
                  <a:schemeClr val="tx2"/>
                </a:solidFill>
                <a:latin typeface="Abadi MT Condensed Light" panose="020B0306030101010103" pitchFamily="34" charset="77"/>
              </a:rPr>
              <a:t>The last photo taken of them..</a:t>
            </a:r>
            <a:endParaRPr lang="en-SA" sz="4800" dirty="0">
              <a:solidFill>
                <a:schemeClr val="tx2"/>
              </a:solidFill>
              <a:latin typeface="Abadi MT Condensed Light" panose="020B0306030101010103" pitchFamily="34" charset="77"/>
            </a:endParaRPr>
          </a:p>
        </p:txBody>
      </p:sp>
      <p:pic>
        <p:nvPicPr>
          <p:cNvPr id="10" name="Picture 9" descr="A group of people standing next to a lighthouse&#10;&#10;Description automatically generated">
            <a:extLst>
              <a:ext uri="{FF2B5EF4-FFF2-40B4-BE49-F238E27FC236}">
                <a16:creationId xmlns:a16="http://schemas.microsoft.com/office/drawing/2014/main" id="{91B83881-C9A4-F05F-D41A-9F0A5088E759}"/>
              </a:ext>
            </a:extLst>
          </p:cNvPr>
          <p:cNvPicPr>
            <a:picLocks noChangeAspect="1"/>
          </p:cNvPicPr>
          <p:nvPr/>
        </p:nvPicPr>
        <p:blipFill>
          <a:blip r:embed="rId3"/>
          <a:stretch>
            <a:fillRect/>
          </a:stretch>
        </p:blipFill>
        <p:spPr>
          <a:xfrm>
            <a:off x="2713621" y="1611824"/>
            <a:ext cx="6764757" cy="5013702"/>
          </a:xfrm>
          <a:prstGeom prst="rect">
            <a:avLst/>
          </a:prstGeom>
        </p:spPr>
      </p:pic>
      <p:pic>
        <p:nvPicPr>
          <p:cNvPr id="13" name="Picture 12" descr="A lighthouse with flags on it&#10;&#10;Description automatically generated">
            <a:extLst>
              <a:ext uri="{FF2B5EF4-FFF2-40B4-BE49-F238E27FC236}">
                <a16:creationId xmlns:a16="http://schemas.microsoft.com/office/drawing/2014/main" id="{AD89FABF-A523-EDDD-912B-FE6EAD42F2BB}"/>
              </a:ext>
            </a:extLst>
          </p:cNvPr>
          <p:cNvPicPr>
            <a:picLocks noChangeAspect="1"/>
          </p:cNvPicPr>
          <p:nvPr/>
        </p:nvPicPr>
        <p:blipFill>
          <a:blip r:embed="rId4"/>
          <a:stretch>
            <a:fillRect/>
          </a:stretch>
        </p:blipFill>
        <p:spPr>
          <a:xfrm>
            <a:off x="974036" y="232475"/>
            <a:ext cx="10243925" cy="6393051"/>
          </a:xfrm>
          <a:prstGeom prst="rect">
            <a:avLst/>
          </a:prstGeom>
        </p:spPr>
      </p:pic>
    </p:spTree>
    <p:extLst>
      <p:ext uri="{BB962C8B-B14F-4D97-AF65-F5344CB8AC3E}">
        <p14:creationId xmlns:p14="http://schemas.microsoft.com/office/powerpoint/2010/main" val="389428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8" name="TextBox 7">
            <a:extLst>
              <a:ext uri="{FF2B5EF4-FFF2-40B4-BE49-F238E27FC236}">
                <a16:creationId xmlns:a16="http://schemas.microsoft.com/office/drawing/2014/main" id="{0D2714C9-BAF8-A372-FB74-80A877BC4763}"/>
              </a:ext>
            </a:extLst>
          </p:cNvPr>
          <p:cNvSpPr txBox="1"/>
          <p:nvPr/>
        </p:nvSpPr>
        <p:spPr>
          <a:xfrm>
            <a:off x="1657003" y="931932"/>
            <a:ext cx="8877993" cy="2062103"/>
          </a:xfrm>
          <a:prstGeom prst="rect">
            <a:avLst/>
          </a:prstGeom>
          <a:noFill/>
        </p:spPr>
        <p:txBody>
          <a:bodyPr wrap="square" rtlCol="0">
            <a:spAutoFit/>
          </a:bodyPr>
          <a:lstStyle/>
          <a:p>
            <a:pPr algn="r" rtl="1"/>
            <a:br>
              <a:rPr lang="en-US" dirty="0">
                <a:effectLst/>
                <a:latin typeface="Helvetica Neue" panose="02000503000000020004" pitchFamily="2" charset="0"/>
              </a:rPr>
            </a:br>
            <a:endParaRPr lang="en-US" dirty="0">
              <a:effectLst/>
              <a:latin typeface="Helvetica Neue" panose="02000503000000020004" pitchFamily="2" charset="0"/>
            </a:endParaRPr>
          </a:p>
          <a:p>
            <a:pPr algn="ctr"/>
            <a:br>
              <a:rPr lang="en-US" dirty="0">
                <a:effectLst/>
                <a:latin typeface="Helvetica Neue" panose="02000503000000020004" pitchFamily="2" charset="0"/>
              </a:rPr>
            </a:br>
            <a:endParaRPr lang="en-US" dirty="0">
              <a:effectLst/>
              <a:latin typeface="Helvetica Neue" panose="02000503000000020004" pitchFamily="2" charset="0"/>
            </a:endParaRPr>
          </a:p>
          <a:p>
            <a:pPr algn="ctr" rtl="1"/>
            <a:r>
              <a:rPr lang="en-US" sz="2400" dirty="0">
                <a:effectLst/>
                <a:latin typeface="Abadi MT Condensed Light" panose="020B0306030101010103" pitchFamily="34" charset="77"/>
              </a:rPr>
              <a:t>The company was notified, so </a:t>
            </a:r>
            <a:r>
              <a:rPr lang="en-US" sz="2400" dirty="0">
                <a:latin typeface="Abadi MT Condensed Light" panose="020B0306030101010103" pitchFamily="34" charset="77"/>
              </a:rPr>
              <a:t>they</a:t>
            </a:r>
            <a:r>
              <a:rPr lang="en-US" sz="2400" dirty="0">
                <a:effectLst/>
                <a:latin typeface="Abadi MT Condensed Light" panose="020B0306030101010103" pitchFamily="34" charset="77"/>
              </a:rPr>
              <a:t> sent a team to determine the reason. When they arrived on the island, they did not find the three guards. All they found were a shoes, three plates, and Thomas Marshall’s diary.</a:t>
            </a:r>
          </a:p>
        </p:txBody>
      </p:sp>
      <p:pic>
        <p:nvPicPr>
          <p:cNvPr id="10" name="Picture 9" descr="A purple arrow pointing to the side of a window&#10;&#10;Description automatically generated">
            <a:extLst>
              <a:ext uri="{FF2B5EF4-FFF2-40B4-BE49-F238E27FC236}">
                <a16:creationId xmlns:a16="http://schemas.microsoft.com/office/drawing/2014/main" id="{83A24A2C-F3A7-09FE-5863-C81A7FF7970E}"/>
              </a:ext>
            </a:extLst>
          </p:cNvPr>
          <p:cNvPicPr>
            <a:picLocks noChangeAspect="1"/>
          </p:cNvPicPr>
          <p:nvPr/>
        </p:nvPicPr>
        <p:blipFill>
          <a:blip r:embed="rId3"/>
          <a:stretch>
            <a:fillRect/>
          </a:stretch>
        </p:blipFill>
        <p:spPr>
          <a:xfrm>
            <a:off x="1354806" y="3428999"/>
            <a:ext cx="3417718" cy="2062104"/>
          </a:xfrm>
          <a:prstGeom prst="rect">
            <a:avLst/>
          </a:prstGeom>
        </p:spPr>
      </p:pic>
      <p:pic>
        <p:nvPicPr>
          <p:cNvPr id="12" name="Picture 11" descr="A table with plates and utensils&#10;&#10;Description automatically generated">
            <a:extLst>
              <a:ext uri="{FF2B5EF4-FFF2-40B4-BE49-F238E27FC236}">
                <a16:creationId xmlns:a16="http://schemas.microsoft.com/office/drawing/2014/main" id="{3701F05C-C59F-3EC4-6574-07128E366BF0}"/>
              </a:ext>
            </a:extLst>
          </p:cNvPr>
          <p:cNvPicPr>
            <a:picLocks noChangeAspect="1"/>
          </p:cNvPicPr>
          <p:nvPr/>
        </p:nvPicPr>
        <p:blipFill>
          <a:blip r:embed="rId4"/>
          <a:stretch>
            <a:fillRect/>
          </a:stretch>
        </p:blipFill>
        <p:spPr>
          <a:xfrm>
            <a:off x="4906662" y="3429000"/>
            <a:ext cx="3432902" cy="2062104"/>
          </a:xfrm>
          <a:prstGeom prst="rect">
            <a:avLst/>
          </a:prstGeom>
        </p:spPr>
      </p:pic>
      <p:pic>
        <p:nvPicPr>
          <p:cNvPr id="14" name="Picture 13" descr="A pink arrow pointing to a window&#10;&#10;Description automatically generated">
            <a:extLst>
              <a:ext uri="{FF2B5EF4-FFF2-40B4-BE49-F238E27FC236}">
                <a16:creationId xmlns:a16="http://schemas.microsoft.com/office/drawing/2014/main" id="{6D76FC65-26D0-BA5F-1CE6-B5F61A369DC8}"/>
              </a:ext>
            </a:extLst>
          </p:cNvPr>
          <p:cNvPicPr>
            <a:picLocks noChangeAspect="1"/>
          </p:cNvPicPr>
          <p:nvPr/>
        </p:nvPicPr>
        <p:blipFill>
          <a:blip r:embed="rId5"/>
          <a:stretch>
            <a:fillRect/>
          </a:stretch>
        </p:blipFill>
        <p:spPr>
          <a:xfrm>
            <a:off x="8473702" y="3429000"/>
            <a:ext cx="2527334" cy="2062103"/>
          </a:xfrm>
          <a:prstGeom prst="rect">
            <a:avLst/>
          </a:prstGeom>
        </p:spPr>
      </p:pic>
      <p:sp>
        <p:nvSpPr>
          <p:cNvPr id="20" name="Down Arrow 19">
            <a:extLst>
              <a:ext uri="{FF2B5EF4-FFF2-40B4-BE49-F238E27FC236}">
                <a16:creationId xmlns:a16="http://schemas.microsoft.com/office/drawing/2014/main" id="{3B885DD7-B5DD-A6E7-527A-19CB140D0FE2}"/>
              </a:ext>
            </a:extLst>
          </p:cNvPr>
          <p:cNvSpPr/>
          <p:nvPr/>
        </p:nvSpPr>
        <p:spPr>
          <a:xfrm rot="18095365">
            <a:off x="1898157" y="3258621"/>
            <a:ext cx="600427" cy="1611379"/>
          </a:xfrm>
          <a:prstGeom prst="downArrow">
            <a:avLst>
              <a:gd name="adj1" fmla="val 25421"/>
              <a:gd name="adj2" fmla="val 866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1" name="Down Arrow 20">
            <a:extLst>
              <a:ext uri="{FF2B5EF4-FFF2-40B4-BE49-F238E27FC236}">
                <a16:creationId xmlns:a16="http://schemas.microsoft.com/office/drawing/2014/main" id="{F1DFC8D9-2702-3BC4-DFBD-4B1FFA58B874}"/>
              </a:ext>
            </a:extLst>
          </p:cNvPr>
          <p:cNvSpPr/>
          <p:nvPr/>
        </p:nvSpPr>
        <p:spPr>
          <a:xfrm rot="9013332">
            <a:off x="7424055" y="4602414"/>
            <a:ext cx="411991" cy="945748"/>
          </a:xfrm>
          <a:prstGeom prst="downArrow">
            <a:avLst>
              <a:gd name="adj1" fmla="val 15594"/>
              <a:gd name="adj2" fmla="val 718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2" name="Down Arrow 21">
            <a:extLst>
              <a:ext uri="{FF2B5EF4-FFF2-40B4-BE49-F238E27FC236}">
                <a16:creationId xmlns:a16="http://schemas.microsoft.com/office/drawing/2014/main" id="{C54EEBC7-36EE-0611-28B7-E2B215AABFB8}"/>
              </a:ext>
            </a:extLst>
          </p:cNvPr>
          <p:cNvSpPr/>
          <p:nvPr/>
        </p:nvSpPr>
        <p:spPr>
          <a:xfrm rot="13881874">
            <a:off x="5641556" y="4933069"/>
            <a:ext cx="452981" cy="707923"/>
          </a:xfrm>
          <a:prstGeom prst="downArrow">
            <a:avLst>
              <a:gd name="adj1" fmla="val 14980"/>
              <a:gd name="adj2" fmla="val 581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3" name="Down Arrow 22">
            <a:extLst>
              <a:ext uri="{FF2B5EF4-FFF2-40B4-BE49-F238E27FC236}">
                <a16:creationId xmlns:a16="http://schemas.microsoft.com/office/drawing/2014/main" id="{B18084D0-247D-5D38-5831-02ED79C022A6}"/>
              </a:ext>
            </a:extLst>
          </p:cNvPr>
          <p:cNvSpPr/>
          <p:nvPr/>
        </p:nvSpPr>
        <p:spPr>
          <a:xfrm rot="18095365">
            <a:off x="4600806" y="4229370"/>
            <a:ext cx="420411" cy="687541"/>
          </a:xfrm>
          <a:prstGeom prst="downArrow">
            <a:avLst>
              <a:gd name="adj1" fmla="val 15379"/>
              <a:gd name="adj2" fmla="val 513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24" name="Down Arrow 23">
            <a:extLst>
              <a:ext uri="{FF2B5EF4-FFF2-40B4-BE49-F238E27FC236}">
                <a16:creationId xmlns:a16="http://schemas.microsoft.com/office/drawing/2014/main" id="{8842EECF-88FB-1D2B-75F6-A058D3DB07C1}"/>
              </a:ext>
            </a:extLst>
          </p:cNvPr>
          <p:cNvSpPr/>
          <p:nvPr/>
        </p:nvSpPr>
        <p:spPr>
          <a:xfrm rot="20987109">
            <a:off x="9085091" y="3414197"/>
            <a:ext cx="390504" cy="879115"/>
          </a:xfrm>
          <a:prstGeom prst="downArrow">
            <a:avLst>
              <a:gd name="adj1" fmla="val 17992"/>
              <a:gd name="adj2" fmla="val 660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26" name="Picture 25" descr="A group of images of a table with plates and a mug&#10;&#10;Description automatically generated">
            <a:extLst>
              <a:ext uri="{FF2B5EF4-FFF2-40B4-BE49-F238E27FC236}">
                <a16:creationId xmlns:a16="http://schemas.microsoft.com/office/drawing/2014/main" id="{18049BE2-B2EF-2D98-F253-F03D221ECC6B}"/>
              </a:ext>
            </a:extLst>
          </p:cNvPr>
          <p:cNvPicPr>
            <a:picLocks noChangeAspect="1"/>
          </p:cNvPicPr>
          <p:nvPr/>
        </p:nvPicPr>
        <p:blipFill rotWithShape="1">
          <a:blip r:embed="rId6"/>
          <a:srcRect t="39850"/>
          <a:stretch/>
        </p:blipFill>
        <p:spPr>
          <a:xfrm>
            <a:off x="1190964" y="3125033"/>
            <a:ext cx="9841350" cy="2875029"/>
          </a:xfrm>
          <a:prstGeom prst="rect">
            <a:avLst/>
          </a:prstGeom>
        </p:spPr>
      </p:pic>
    </p:spTree>
    <p:extLst>
      <p:ext uri="{BB962C8B-B14F-4D97-AF65-F5344CB8AC3E}">
        <p14:creationId xmlns:p14="http://schemas.microsoft.com/office/powerpoint/2010/main" val="1290744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6" name="Rounded Rectangle 5">
            <a:extLst>
              <a:ext uri="{FF2B5EF4-FFF2-40B4-BE49-F238E27FC236}">
                <a16:creationId xmlns:a16="http://schemas.microsoft.com/office/drawing/2014/main" id="{46743763-B1A1-2687-A648-3F536A7D7B60}"/>
              </a:ext>
            </a:extLst>
          </p:cNvPr>
          <p:cNvSpPr/>
          <p:nvPr/>
        </p:nvSpPr>
        <p:spPr>
          <a:xfrm>
            <a:off x="1906291" y="351808"/>
            <a:ext cx="8496310" cy="23448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A"/>
          </a:p>
        </p:txBody>
      </p:sp>
      <p:sp>
        <p:nvSpPr>
          <p:cNvPr id="566" name="Google Shape;566;p35"/>
          <p:cNvSpPr txBox="1">
            <a:spLocks noGrp="1"/>
          </p:cNvSpPr>
          <p:nvPr>
            <p:ph type="title"/>
          </p:nvPr>
        </p:nvSpPr>
        <p:spPr>
          <a:xfrm>
            <a:off x="1789399" y="140540"/>
            <a:ext cx="8613202" cy="2050874"/>
          </a:xfrm>
          <a:prstGeom prst="rect">
            <a:avLst/>
          </a:prstGeom>
        </p:spPr>
        <p:txBody>
          <a:bodyPr spcFirstLastPara="1" wrap="square" lIns="121900" tIns="121900" rIns="121900" bIns="121900" anchor="ctr" anchorCtr="0">
            <a:noAutofit/>
          </a:bodyPr>
          <a:lstStyle/>
          <a:p>
            <a:br>
              <a:rPr lang="en-US" sz="2800" dirty="0">
                <a:effectLst/>
                <a:latin typeface="Abadi MT Condensed Light" panose="020B0306030101010103" pitchFamily="34" charset="77"/>
              </a:rPr>
            </a:br>
            <a:br>
              <a:rPr lang="en-US" sz="2800" dirty="0">
                <a:effectLst/>
                <a:latin typeface="Abadi MT Condensed Light" panose="020B0306030101010103" pitchFamily="34" charset="77"/>
              </a:rPr>
            </a:br>
            <a:r>
              <a:rPr lang="en-US" sz="2800" dirty="0">
                <a:effectLst/>
                <a:latin typeface="Abadi MT Condensed Light" panose="020B0306030101010103" pitchFamily="34" charset="77"/>
              </a:rPr>
              <a:t> Everything was normal except for what Thomas wrote in his diary: “A strong wind, the likes of which I have never seen before in 20 years.” What is strange is that the crew is professional and accustomed to storms. But the strangest thing is that there was no storm on those nights!!!</a:t>
            </a:r>
          </a:p>
        </p:txBody>
      </p:sp>
      <p:pic>
        <p:nvPicPr>
          <p:cNvPr id="5" name="Picture 4" descr="A close up of a note&#10;&#10;Description automatically generated">
            <a:extLst>
              <a:ext uri="{FF2B5EF4-FFF2-40B4-BE49-F238E27FC236}">
                <a16:creationId xmlns:a16="http://schemas.microsoft.com/office/drawing/2014/main" id="{57D72CDF-459B-3097-A501-5342C84919E5}"/>
              </a:ext>
            </a:extLst>
          </p:cNvPr>
          <p:cNvPicPr>
            <a:picLocks noChangeAspect="1"/>
          </p:cNvPicPr>
          <p:nvPr/>
        </p:nvPicPr>
        <p:blipFill>
          <a:blip r:embed="rId3"/>
          <a:stretch>
            <a:fillRect/>
          </a:stretch>
        </p:blipFill>
        <p:spPr>
          <a:xfrm>
            <a:off x="2952750" y="2934317"/>
            <a:ext cx="6286500" cy="3571875"/>
          </a:xfrm>
          <a:prstGeom prst="rect">
            <a:avLst/>
          </a:prstGeom>
        </p:spPr>
      </p:pic>
      <p:pic>
        <p:nvPicPr>
          <p:cNvPr id="10" name="Picture 9" descr="A notepad with writing on it&#10;&#10;Description automatically generated">
            <a:extLst>
              <a:ext uri="{FF2B5EF4-FFF2-40B4-BE49-F238E27FC236}">
                <a16:creationId xmlns:a16="http://schemas.microsoft.com/office/drawing/2014/main" id="{B1EB992B-9B5C-2395-EBBC-A98DA35C5005}"/>
              </a:ext>
            </a:extLst>
          </p:cNvPr>
          <p:cNvPicPr>
            <a:picLocks noChangeAspect="1"/>
          </p:cNvPicPr>
          <p:nvPr/>
        </p:nvPicPr>
        <p:blipFill rotWithShape="1">
          <a:blip r:embed="rId4"/>
          <a:srcRect t="40891"/>
          <a:stretch/>
        </p:blipFill>
        <p:spPr>
          <a:xfrm>
            <a:off x="1473958" y="2850694"/>
            <a:ext cx="9360975" cy="3739119"/>
          </a:xfrm>
          <a:prstGeom prst="rect">
            <a:avLst/>
          </a:prstGeom>
        </p:spPr>
      </p:pic>
    </p:spTree>
  </p:cSld>
  <p:clrMapOvr>
    <a:masterClrMapping/>
  </p:clrMapOvr>
</p:sld>
</file>

<file path=ppt/theme/theme1.xml><?xml version="1.0" encoding="utf-8"?>
<a:theme xmlns:a="http://schemas.openxmlformats.org/drawingml/2006/main" name="SlidesMania">
  <a:themeElements>
    <a:clrScheme name="Simple Light">
      <a:dk1>
        <a:srgbClr val="FFFFFF"/>
      </a:dk1>
      <a:lt1>
        <a:srgbClr val="999999"/>
      </a:lt1>
      <a:dk2>
        <a:srgbClr val="4D4D4D"/>
      </a:dk2>
      <a:lt2>
        <a:srgbClr val="262626"/>
      </a:lt2>
      <a:accent1>
        <a:srgbClr val="FFFFFF"/>
      </a:accent1>
      <a:accent2>
        <a:srgbClr val="000000"/>
      </a:accent2>
      <a:accent3>
        <a:srgbClr val="3D3D3D"/>
      </a:accent3>
      <a:accent4>
        <a:srgbClr val="F2F2F2"/>
      </a:accent4>
      <a:accent5>
        <a:srgbClr val="292929"/>
      </a:accent5>
      <a:accent6>
        <a:srgbClr val="C9C9C9"/>
      </a:accent6>
      <a:hlink>
        <a:srgbClr val="CCCC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g project presentation" id="{CB597119-1BDD-8145-93CA-B42CDF84A9B8}" vid="{626FB6C4-5A8E-374D-924E-F9305AED268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8A2673FD4A76488BBAE2B79E30076D" ma:contentTypeVersion="3" ma:contentTypeDescription="Create a new document." ma:contentTypeScope="" ma:versionID="ed32b6461eff2477c24610a8fd697ede">
  <xsd:schema xmlns:xsd="http://www.w3.org/2001/XMLSchema" xmlns:xs="http://www.w3.org/2001/XMLSchema" xmlns:p="http://schemas.microsoft.com/office/2006/metadata/properties" xmlns:ns3="6f9cfbe6-6b07-4fa6-a7ad-920b50d8e6ec" targetNamespace="http://schemas.microsoft.com/office/2006/metadata/properties" ma:root="true" ma:fieldsID="683a2f5a1178b920928fc57545d16d3a" ns3:_="">
    <xsd:import namespace="6f9cfbe6-6b07-4fa6-a7ad-920b50d8e6ec"/>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9cfbe6-6b07-4fa6-a7ad-920b50d8e6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552814-FD4A-4854-A53C-10200550E65E}">
  <ds:schemaRefs>
    <ds:schemaRef ds:uri="http://schemas.microsoft.com/sharepoint/v3/contenttype/forms"/>
  </ds:schemaRefs>
</ds:datastoreItem>
</file>

<file path=customXml/itemProps2.xml><?xml version="1.0" encoding="utf-8"?>
<ds:datastoreItem xmlns:ds="http://schemas.openxmlformats.org/officeDocument/2006/customXml" ds:itemID="{2CEB6F44-15C6-466B-847C-5720597090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9cfbe6-6b07-4fa6-a7ad-920b50d8e6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9E9879-1B69-44FB-A0CC-12AEB6D2A814}">
  <ds:schemaRefs>
    <ds:schemaRef ds:uri="http://www.w3.org/XML/1998/namespace"/>
    <ds:schemaRef ds:uri="6f9cfbe6-6b07-4fa6-a7ad-920b50d8e6ec"/>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SlidesMania</Template>
  <TotalTime>55</TotalTime>
  <Words>542</Words>
  <Application>Microsoft Office PowerPoint</Application>
  <PresentationFormat>Widescreen</PresentationFormat>
  <Paragraphs>74</Paragraphs>
  <Slides>24</Slides>
  <Notes>22</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Poiret One</vt:lpstr>
      <vt:lpstr>Aldrich</vt:lpstr>
      <vt:lpstr>Abadi MT Condensed Light</vt:lpstr>
      <vt:lpstr>Calibri</vt:lpstr>
      <vt:lpstr>Arial</vt:lpstr>
      <vt:lpstr>Helvetica Neue</vt:lpstr>
      <vt:lpstr>Lancelot</vt:lpstr>
      <vt:lpstr>Abril Fatface</vt:lpstr>
      <vt:lpstr>Cochin</vt:lpstr>
      <vt:lpstr>SlidesMania</vt:lpstr>
      <vt:lpstr>PowerPoint Presentation</vt:lpstr>
      <vt:lpstr>PowerPoint Presentation</vt:lpstr>
      <vt:lpstr>PowerPoint Presentation</vt:lpstr>
      <vt:lpstr>PowerPoint Presentation</vt:lpstr>
      <vt:lpstr>but as the days passed, ships passing near the island began to notice something strange: the lighthouse lights were no longer shining…….?! </vt:lpstr>
      <vt:lpstr>PowerPoint Presentation</vt:lpstr>
      <vt:lpstr>PowerPoint Presentation</vt:lpstr>
      <vt:lpstr>PowerPoint Presentation</vt:lpstr>
      <vt:lpstr>   Everything was normal except for what Thomas wrote in his diary: “A strong wind, the likes of which I have never seen before in 20 years.” What is strange is that the crew is professional and accustomed to storms. But the strangest thing is that there was no storm on those nights!!!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خديجة علي صالح العجمي</dc:creator>
  <cp:lastModifiedBy>Jood Alsofyani</cp:lastModifiedBy>
  <cp:revision>3</cp:revision>
  <dcterms:created xsi:type="dcterms:W3CDTF">2023-10-22T18:10:09Z</dcterms:created>
  <dcterms:modified xsi:type="dcterms:W3CDTF">2023-10-22T21:52:44Z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0x010100818A2673FD4A76488BBAE2B79E30076D</vt:lpwstr>
  </property>
</Properties>
</file>